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16"/>
  </p:notesMasterIdLst>
  <p:handoutMasterIdLst>
    <p:handoutMasterId r:id="rId17"/>
  </p:handoutMasterIdLst>
  <p:sldIdLst>
    <p:sldId id="406" r:id="rId2"/>
    <p:sldId id="444" r:id="rId3"/>
    <p:sldId id="418" r:id="rId4"/>
    <p:sldId id="442" r:id="rId5"/>
    <p:sldId id="449" r:id="rId6"/>
    <p:sldId id="429" r:id="rId7"/>
    <p:sldId id="433" r:id="rId8"/>
    <p:sldId id="453" r:id="rId9"/>
    <p:sldId id="448" r:id="rId10"/>
    <p:sldId id="450" r:id="rId11"/>
    <p:sldId id="451" r:id="rId12"/>
    <p:sldId id="452" r:id="rId13"/>
    <p:sldId id="434" r:id="rId14"/>
    <p:sldId id="435" r:id="rId15"/>
  </p:sldIdLst>
  <p:sldSz cx="10058400" cy="7772400"/>
  <p:notesSz cx="7010400" cy="9296400"/>
  <p:defaultTextStyle>
    <a:defPPr>
      <a:defRPr lang="en-US"/>
    </a:defPPr>
    <a:lvl1pPr marL="0" algn="l" defTabSz="1018109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056" algn="l" defTabSz="1018109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109" algn="l" defTabSz="1018109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7166" algn="l" defTabSz="1018109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6219" algn="l" defTabSz="1018109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5276" algn="l" defTabSz="1018109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4329" algn="l" defTabSz="1018109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3385" algn="l" defTabSz="1018109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2438" algn="l" defTabSz="1018109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80"/>
    <a:srgbClr val="EEECE1"/>
    <a:srgbClr val="FFFFCC"/>
    <a:srgbClr val="46375A"/>
    <a:srgbClr val="FFFF66"/>
    <a:srgbClr val="949593"/>
    <a:srgbClr val="B6B8BA"/>
    <a:srgbClr val="404040"/>
    <a:srgbClr val="636466"/>
    <a:srgbClr val="A7A9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76" autoAdjust="0"/>
    <p:restoredTop sz="86420" autoAdjust="0"/>
  </p:normalViewPr>
  <p:slideViewPr>
    <p:cSldViewPr snapToGrid="0">
      <p:cViewPr>
        <p:scale>
          <a:sx n="103" d="100"/>
          <a:sy n="103" d="100"/>
        </p:scale>
        <p:origin x="-1584" y="-80"/>
      </p:cViewPr>
      <p:guideLst>
        <p:guide orient="horz" pos="2448"/>
        <p:guide pos="3168"/>
      </p:guideLst>
    </p:cSldViewPr>
  </p:slideViewPr>
  <p:outlineViewPr>
    <p:cViewPr>
      <p:scale>
        <a:sx n="33" d="100"/>
        <a:sy n="33" d="100"/>
      </p:scale>
      <p:origin x="0" y="21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51C09B9-548E-4F65-AF2F-900B0B03686F}" type="datetimeFigureOut">
              <a:rPr lang="en-US" smtClean="0"/>
              <a:pPr/>
              <a:t>10/17/11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 smtClean="0"/>
              <a:t>ABCDEFGHIJKLMNOPQ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310E785-60AB-4C5F-ABC1-E30FA47A8D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81971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42366B6-4600-4837-83AA-227BC01D65D3}" type="datetimeFigureOut">
              <a:rPr lang="en-US" smtClean="0"/>
              <a:pPr/>
              <a:t>10/17/11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696913"/>
            <a:ext cx="45116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 smtClean="0"/>
              <a:t>ABCDEFGHIJKLMNOPQ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3ED891B-6D47-45A7-9FFA-5AF2DC6C03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26050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10181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9056" algn="l" defTabSz="10181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8109" algn="l" defTabSz="10181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7166" algn="l" defTabSz="10181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6219" algn="l" defTabSz="10181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5276" algn="l" defTabSz="10181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4329" algn="l" defTabSz="10181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3385" algn="l" defTabSz="10181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2438" algn="l" defTabSz="10181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67640" y="172720"/>
            <a:ext cx="9723120" cy="7426960"/>
          </a:xfrm>
          <a:prstGeom prst="roundRect">
            <a:avLst>
              <a:gd name="adj" fmla="val 4329"/>
            </a:avLst>
          </a:prstGeom>
          <a:solidFill>
            <a:schemeClr val="bg1"/>
          </a:solidFill>
          <a:ln w="101600">
            <a:solidFill>
              <a:srgbClr val="334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3" tIns="50911" rIns="101823" bIns="50911"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4380" y="3256492"/>
            <a:ext cx="8549640" cy="166602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3600">
                <a:solidFill>
                  <a:srgbClr val="35AED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PRESENTATION TITLE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8760" y="4922520"/>
            <a:ext cx="7040880" cy="4318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rgbClr val="86888E"/>
                </a:solidFill>
                <a:latin typeface="Arial" pitchFamily="34" charset="0"/>
                <a:cs typeface="Arial" pitchFamily="34" charset="0"/>
              </a:defRPr>
            </a:lvl1pPr>
            <a:lvl2pPr marL="509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7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6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5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4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3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2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pic>
        <p:nvPicPr>
          <p:cNvPr id="6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318" y="1365620"/>
            <a:ext cx="2286000" cy="148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508760" y="0"/>
            <a:ext cx="8214360" cy="129540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3600" b="0" baseline="0">
                <a:solidFill>
                  <a:srgbClr val="35AED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slide title (all lower-case)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508760" y="1295406"/>
            <a:ext cx="8214360" cy="512942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buClr>
                <a:srgbClr val="35AED2"/>
              </a:buClr>
              <a:defRPr sz="31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ts val="0"/>
              </a:spcBef>
              <a:buClr>
                <a:srgbClr val="35AED2"/>
              </a:buClr>
              <a:defRPr sz="27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ts val="0"/>
              </a:spcBef>
              <a:buClr>
                <a:srgbClr val="35AED2"/>
              </a:buClr>
              <a:defRPr sz="27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ts val="0"/>
              </a:spcBef>
              <a:buClr>
                <a:srgbClr val="35AED2"/>
              </a:buClr>
              <a:defRPr sz="22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ts val="0"/>
              </a:spcBef>
              <a:buClr>
                <a:srgbClr val="35AED2"/>
              </a:buClr>
              <a:defRPr sz="20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defRPr sz="1200">
                <a:solidFill>
                  <a:srgbClr val="86888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9D0D826-075B-4277-81C1-7C2B779AE7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849880" y="7254241"/>
            <a:ext cx="6035040" cy="349038"/>
          </a:xfrm>
          <a:prstGeom prst="rect">
            <a:avLst/>
          </a:prstGeom>
          <a:noFill/>
        </p:spPr>
        <p:txBody>
          <a:bodyPr wrap="square" lIns="101823" tIns="50911" rIns="101823" bIns="50911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Proprietary &amp; Confidential</a:t>
            </a:r>
            <a:r>
              <a:rPr lang="en-US" sz="800" baseline="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  |  </a:t>
            </a: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©  2011 Canoe Ventures, LLC</a:t>
            </a:r>
            <a:r>
              <a:rPr lang="en-US" sz="800" baseline="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  |  </a:t>
            </a: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All Rights Reserved</a:t>
            </a:r>
          </a:p>
          <a:p>
            <a:pPr algn="ctr">
              <a:spcBef>
                <a:spcPts val="0"/>
              </a:spcBef>
            </a:pPr>
            <a:endParaRPr lang="en-US" sz="800" dirty="0">
              <a:solidFill>
                <a:srgbClr val="86888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 userDrawn="1"/>
        </p:nvSpPr>
        <p:spPr>
          <a:xfrm>
            <a:off x="167640" y="172720"/>
            <a:ext cx="9723120" cy="7426960"/>
          </a:xfrm>
          <a:prstGeom prst="roundRect">
            <a:avLst>
              <a:gd name="adj" fmla="val 4329"/>
            </a:avLst>
          </a:prstGeom>
          <a:noFill/>
          <a:ln w="101600">
            <a:solidFill>
              <a:srgbClr val="334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3" tIns="50911" rIns="101823" bIns="50911" rtlCol="0" anchor="ctr"/>
          <a:lstStyle/>
          <a:p>
            <a:pPr algn="ctr">
              <a:spcBef>
                <a:spcPts val="0"/>
              </a:spcBef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438" y="6833086"/>
            <a:ext cx="1022219" cy="66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67640" y="172720"/>
            <a:ext cx="9723120" cy="7426960"/>
          </a:xfrm>
          <a:prstGeom prst="roundRect">
            <a:avLst>
              <a:gd name="adj" fmla="val 4329"/>
            </a:avLst>
          </a:prstGeom>
          <a:solidFill>
            <a:schemeClr val="bg1"/>
          </a:solidFill>
          <a:ln w="101600">
            <a:solidFill>
              <a:srgbClr val="334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3" tIns="50911" rIns="101823" bIns="50911" rtlCol="0" anchor="ctr"/>
          <a:lstStyle/>
          <a:p>
            <a:pPr algn="ctr">
              <a:spcBef>
                <a:spcPts val="0"/>
              </a:spcBef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760" y="0"/>
            <a:ext cx="8214360" cy="129540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3600" b="0" baseline="0">
                <a:solidFill>
                  <a:srgbClr val="F26D6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slide title (all lower-case)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1295406"/>
            <a:ext cx="8214360" cy="512942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buClr>
                <a:srgbClr val="F26D62"/>
              </a:buClr>
              <a:defRPr sz="31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ts val="0"/>
              </a:spcBef>
              <a:buClr>
                <a:srgbClr val="F26D62"/>
              </a:buClr>
              <a:defRPr sz="27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ts val="0"/>
              </a:spcBef>
              <a:buClr>
                <a:srgbClr val="F26D62"/>
              </a:buClr>
              <a:defRPr sz="27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ts val="0"/>
              </a:spcBef>
              <a:buClr>
                <a:srgbClr val="F26D62"/>
              </a:buClr>
              <a:defRPr sz="22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ts val="0"/>
              </a:spcBef>
              <a:buClr>
                <a:srgbClr val="F26D62"/>
              </a:buClr>
              <a:defRPr sz="20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defRPr sz="1200">
                <a:solidFill>
                  <a:srgbClr val="86888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9D0D826-075B-4277-81C1-7C2B779AE7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849880" y="7254241"/>
            <a:ext cx="6035040" cy="349038"/>
          </a:xfrm>
          <a:prstGeom prst="rect">
            <a:avLst/>
          </a:prstGeom>
          <a:noFill/>
        </p:spPr>
        <p:txBody>
          <a:bodyPr wrap="square" lIns="101823" tIns="50911" rIns="101823" bIns="50911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Proprietary &amp; Confidential</a:t>
            </a:r>
            <a:r>
              <a:rPr lang="en-US" sz="800" baseline="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  |  </a:t>
            </a: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©  2011 Canoe Ventures, LLC</a:t>
            </a:r>
            <a:r>
              <a:rPr lang="en-US" sz="800" baseline="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  |  </a:t>
            </a: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All Rights Reserved</a:t>
            </a:r>
          </a:p>
          <a:p>
            <a:pPr algn="ctr">
              <a:spcBef>
                <a:spcPts val="0"/>
              </a:spcBef>
            </a:pPr>
            <a:endParaRPr lang="en-US" sz="800" dirty="0">
              <a:solidFill>
                <a:srgbClr val="86888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94" y="777240"/>
            <a:ext cx="1337767" cy="92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453" y="6891534"/>
            <a:ext cx="2514600" cy="559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94" y="777246"/>
            <a:ext cx="1337767" cy="919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 userDrawn="1"/>
        </p:nvSpPr>
        <p:spPr>
          <a:xfrm>
            <a:off x="167640" y="172720"/>
            <a:ext cx="9723120" cy="7426960"/>
          </a:xfrm>
          <a:prstGeom prst="roundRect">
            <a:avLst>
              <a:gd name="adj" fmla="val 4329"/>
            </a:avLst>
          </a:prstGeom>
          <a:noFill/>
          <a:ln w="101600">
            <a:solidFill>
              <a:srgbClr val="334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3" tIns="50911" rIns="101823" bIns="50911" rtlCol="0" anchor="ctr"/>
          <a:lstStyle/>
          <a:p>
            <a:pPr algn="ctr">
              <a:spcBef>
                <a:spcPts val="0"/>
              </a:spcBef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760" y="0"/>
            <a:ext cx="8214360" cy="129540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3600" b="0" baseline="0">
                <a:solidFill>
                  <a:srgbClr val="668EC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slide title (all lower-case)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1295406"/>
            <a:ext cx="8214360" cy="512942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buClr>
                <a:srgbClr val="668EC9"/>
              </a:buClr>
              <a:defRPr sz="31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ts val="0"/>
              </a:spcBef>
              <a:buClr>
                <a:srgbClr val="668EC9"/>
              </a:buClr>
              <a:defRPr sz="27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ts val="0"/>
              </a:spcBef>
              <a:buClr>
                <a:srgbClr val="668EC9"/>
              </a:buClr>
              <a:defRPr sz="27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ts val="0"/>
              </a:spcBef>
              <a:buClr>
                <a:srgbClr val="668EC9"/>
              </a:buClr>
              <a:defRPr sz="22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ts val="0"/>
              </a:spcBef>
              <a:buClr>
                <a:srgbClr val="668EC9"/>
              </a:buClr>
              <a:defRPr sz="20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defRPr sz="1200">
                <a:solidFill>
                  <a:srgbClr val="86888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9D0D826-075B-4277-81C1-7C2B779AE7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849880" y="7254241"/>
            <a:ext cx="6035040" cy="349038"/>
          </a:xfrm>
          <a:prstGeom prst="rect">
            <a:avLst/>
          </a:prstGeom>
          <a:noFill/>
        </p:spPr>
        <p:txBody>
          <a:bodyPr wrap="square" lIns="101823" tIns="50911" rIns="101823" bIns="50911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Proprietary &amp; Confidential</a:t>
            </a:r>
            <a:r>
              <a:rPr lang="en-US" sz="800" baseline="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  |  </a:t>
            </a: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©  2011 Canoe Ventures, LLC</a:t>
            </a:r>
            <a:r>
              <a:rPr lang="en-US" sz="800" baseline="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  |  </a:t>
            </a: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All Rights Reserved</a:t>
            </a:r>
          </a:p>
          <a:p>
            <a:pPr algn="ctr">
              <a:spcBef>
                <a:spcPts val="0"/>
              </a:spcBef>
            </a:pPr>
            <a:endParaRPr lang="en-US" sz="800" dirty="0">
              <a:solidFill>
                <a:srgbClr val="86888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453" y="6891528"/>
            <a:ext cx="2514600" cy="555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94" y="777246"/>
            <a:ext cx="1337767" cy="92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 userDrawn="1"/>
        </p:nvSpPr>
        <p:spPr>
          <a:xfrm>
            <a:off x="167640" y="172720"/>
            <a:ext cx="9723120" cy="7426960"/>
          </a:xfrm>
          <a:prstGeom prst="roundRect">
            <a:avLst>
              <a:gd name="adj" fmla="val 4329"/>
            </a:avLst>
          </a:prstGeom>
          <a:noFill/>
          <a:ln w="101600">
            <a:solidFill>
              <a:srgbClr val="334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3" tIns="50911" rIns="101823" bIns="50911" rtlCol="0" anchor="ctr"/>
          <a:lstStyle/>
          <a:p>
            <a:pPr algn="ctr">
              <a:spcBef>
                <a:spcPts val="0"/>
              </a:spcBef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760" y="0"/>
            <a:ext cx="8214360" cy="129540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3600" b="0" baseline="0">
                <a:solidFill>
                  <a:srgbClr val="FCB41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slide title (all lower-case)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1295406"/>
            <a:ext cx="8214360" cy="512942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buClr>
                <a:srgbClr val="FCB416"/>
              </a:buClr>
              <a:defRPr sz="31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ts val="0"/>
              </a:spcBef>
              <a:buClr>
                <a:srgbClr val="FCB416"/>
              </a:buClr>
              <a:defRPr sz="27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ts val="0"/>
              </a:spcBef>
              <a:buClr>
                <a:srgbClr val="FCB416"/>
              </a:buClr>
              <a:defRPr sz="27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ts val="0"/>
              </a:spcBef>
              <a:buClr>
                <a:srgbClr val="FCB416"/>
              </a:buClr>
              <a:defRPr sz="22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ts val="0"/>
              </a:spcBef>
              <a:buClr>
                <a:srgbClr val="FCB416"/>
              </a:buClr>
              <a:defRPr sz="20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defRPr sz="1200">
                <a:solidFill>
                  <a:srgbClr val="86888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9D0D826-075B-4277-81C1-7C2B779AE7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849880" y="7254241"/>
            <a:ext cx="6035040" cy="349038"/>
          </a:xfrm>
          <a:prstGeom prst="rect">
            <a:avLst/>
          </a:prstGeom>
          <a:noFill/>
        </p:spPr>
        <p:txBody>
          <a:bodyPr wrap="square" lIns="101823" tIns="50911" rIns="101823" bIns="50911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Proprietary &amp; Confidential</a:t>
            </a:r>
            <a:r>
              <a:rPr lang="en-US" sz="800" baseline="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  |  </a:t>
            </a: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©  2011 Canoe Ventures, LLC</a:t>
            </a:r>
            <a:r>
              <a:rPr lang="en-US" sz="800" baseline="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  |  </a:t>
            </a: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All Rights Reserved</a:t>
            </a:r>
          </a:p>
          <a:p>
            <a:pPr algn="ctr">
              <a:spcBef>
                <a:spcPts val="0"/>
              </a:spcBef>
            </a:pPr>
            <a:endParaRPr lang="en-US" sz="800" dirty="0">
              <a:solidFill>
                <a:srgbClr val="86888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453" y="6891528"/>
            <a:ext cx="2514600" cy="56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94" y="777243"/>
            <a:ext cx="1337767" cy="9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 userDrawn="1"/>
        </p:nvSpPr>
        <p:spPr>
          <a:xfrm>
            <a:off x="167640" y="172720"/>
            <a:ext cx="9723120" cy="7426960"/>
          </a:xfrm>
          <a:prstGeom prst="roundRect">
            <a:avLst>
              <a:gd name="adj" fmla="val 4329"/>
            </a:avLst>
          </a:prstGeom>
          <a:noFill/>
          <a:ln w="101600">
            <a:solidFill>
              <a:srgbClr val="334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3" tIns="50911" rIns="101823" bIns="50911" rtlCol="0" anchor="ctr"/>
          <a:lstStyle/>
          <a:p>
            <a:pPr algn="ctr">
              <a:spcBef>
                <a:spcPts val="0"/>
              </a:spcBef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760" y="0"/>
            <a:ext cx="8214360" cy="129540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3600" b="0" baseline="0">
                <a:solidFill>
                  <a:srgbClr val="D1539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slide title (all lower-case)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1295406"/>
            <a:ext cx="8214360" cy="512942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buClr>
                <a:srgbClr val="D15392"/>
              </a:buClr>
              <a:defRPr sz="31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ts val="0"/>
              </a:spcBef>
              <a:buClr>
                <a:srgbClr val="D15392"/>
              </a:buClr>
              <a:defRPr sz="27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ts val="0"/>
              </a:spcBef>
              <a:buClr>
                <a:srgbClr val="D15392"/>
              </a:buClr>
              <a:defRPr sz="27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ts val="0"/>
              </a:spcBef>
              <a:buClr>
                <a:srgbClr val="D15392"/>
              </a:buClr>
              <a:defRPr sz="22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ts val="0"/>
              </a:spcBef>
              <a:buClr>
                <a:srgbClr val="D15392"/>
              </a:buClr>
              <a:defRPr sz="20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defRPr sz="1200">
                <a:solidFill>
                  <a:srgbClr val="86888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9D0D826-075B-4277-81C1-7C2B779AE7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849880" y="7254241"/>
            <a:ext cx="6035040" cy="349038"/>
          </a:xfrm>
          <a:prstGeom prst="rect">
            <a:avLst/>
          </a:prstGeom>
          <a:noFill/>
        </p:spPr>
        <p:txBody>
          <a:bodyPr wrap="square" lIns="101823" tIns="50911" rIns="101823" bIns="50911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Proprietary &amp; Confidential</a:t>
            </a:r>
            <a:r>
              <a:rPr lang="en-US" sz="800" baseline="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  |  </a:t>
            </a: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©  2011 Canoe Ventures, LLC</a:t>
            </a:r>
            <a:r>
              <a:rPr lang="en-US" sz="800" baseline="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  |  </a:t>
            </a: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All Rights Reserved</a:t>
            </a:r>
          </a:p>
          <a:p>
            <a:pPr algn="ctr">
              <a:spcBef>
                <a:spcPts val="0"/>
              </a:spcBef>
            </a:pPr>
            <a:endParaRPr lang="en-US" sz="800" dirty="0">
              <a:solidFill>
                <a:srgbClr val="86888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453" y="6891534"/>
            <a:ext cx="2514600" cy="551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94" y="777240"/>
            <a:ext cx="1337767" cy="9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 userDrawn="1"/>
        </p:nvSpPr>
        <p:spPr>
          <a:xfrm>
            <a:off x="167640" y="172720"/>
            <a:ext cx="9723120" cy="7426960"/>
          </a:xfrm>
          <a:prstGeom prst="roundRect">
            <a:avLst>
              <a:gd name="adj" fmla="val 4329"/>
            </a:avLst>
          </a:prstGeom>
          <a:noFill/>
          <a:ln w="101600">
            <a:solidFill>
              <a:srgbClr val="334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3" tIns="50911" rIns="101823" bIns="50911" rtlCol="0" anchor="ctr"/>
          <a:lstStyle/>
          <a:p>
            <a:pPr algn="ctr">
              <a:spcBef>
                <a:spcPts val="0"/>
              </a:spcBef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760" y="0"/>
            <a:ext cx="8214360" cy="129540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3600" b="0" baseline="0">
                <a:solidFill>
                  <a:srgbClr val="7FB54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slide title (all lower-case)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1295406"/>
            <a:ext cx="8214360" cy="512942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buClr>
                <a:srgbClr val="7FB541"/>
              </a:buClr>
              <a:defRPr sz="31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ts val="0"/>
              </a:spcBef>
              <a:buClr>
                <a:srgbClr val="7FB541"/>
              </a:buClr>
              <a:defRPr sz="27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ts val="0"/>
              </a:spcBef>
              <a:buClr>
                <a:srgbClr val="7FB541"/>
              </a:buClr>
              <a:defRPr sz="27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ts val="0"/>
              </a:spcBef>
              <a:buClr>
                <a:srgbClr val="7FB541"/>
              </a:buClr>
              <a:defRPr sz="22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ts val="0"/>
              </a:spcBef>
              <a:buClr>
                <a:srgbClr val="7FB541"/>
              </a:buClr>
              <a:defRPr sz="2000">
                <a:solidFill>
                  <a:srgbClr val="33414A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defRPr sz="1200">
                <a:solidFill>
                  <a:srgbClr val="86888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9D0D826-075B-4277-81C1-7C2B779AE7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849880" y="7254241"/>
            <a:ext cx="6035040" cy="349038"/>
          </a:xfrm>
          <a:prstGeom prst="rect">
            <a:avLst/>
          </a:prstGeom>
          <a:noFill/>
        </p:spPr>
        <p:txBody>
          <a:bodyPr wrap="square" lIns="101823" tIns="50911" rIns="101823" bIns="50911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Proprietary &amp; Confidential</a:t>
            </a:r>
            <a:r>
              <a:rPr lang="en-US" sz="800" baseline="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  |  </a:t>
            </a: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©  2011 Canoe Ventures, LLC</a:t>
            </a:r>
            <a:r>
              <a:rPr lang="en-US" sz="800" baseline="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  |  </a:t>
            </a:r>
            <a:r>
              <a:rPr lang="en-US" sz="800" dirty="0" smtClean="0">
                <a:solidFill>
                  <a:srgbClr val="86888E"/>
                </a:solidFill>
                <a:latin typeface="Arial" pitchFamily="34" charset="0"/>
                <a:cs typeface="Arial" pitchFamily="34" charset="0"/>
              </a:rPr>
              <a:t>All Rights Reserved</a:t>
            </a:r>
          </a:p>
          <a:p>
            <a:pPr algn="ctr">
              <a:spcBef>
                <a:spcPts val="0"/>
              </a:spcBef>
            </a:pPr>
            <a:endParaRPr lang="en-US" sz="800" dirty="0">
              <a:solidFill>
                <a:srgbClr val="86888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453" y="6891529"/>
            <a:ext cx="2514600" cy="5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67640" y="172720"/>
            <a:ext cx="9723120" cy="7426960"/>
          </a:xfrm>
          <a:prstGeom prst="roundRect">
            <a:avLst>
              <a:gd name="adj" fmla="val 4329"/>
            </a:avLst>
          </a:prstGeom>
          <a:solidFill>
            <a:schemeClr val="bg1"/>
          </a:solidFill>
          <a:ln w="101600">
            <a:solidFill>
              <a:srgbClr val="334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3" tIns="50911" rIns="101823" bIns="50911" rtlCol="0" anchor="ctr"/>
          <a:lstStyle/>
          <a:p>
            <a:pPr algn="ctr">
              <a:spcBef>
                <a:spcPts val="0"/>
              </a:spcBef>
            </a:pP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5286" y="5278761"/>
            <a:ext cx="9387839" cy="1543685"/>
          </a:xfrm>
        </p:spPr>
        <p:txBody>
          <a:bodyPr anchor="t">
            <a:normAutofit/>
          </a:bodyPr>
          <a:lstStyle>
            <a:lvl1pPr algn="r">
              <a:spcBef>
                <a:spcPts val="0"/>
              </a:spcBef>
              <a:defRPr sz="4000" b="0" cap="all">
                <a:solidFill>
                  <a:srgbClr val="35AED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SECTION SEPARATOR (ALL CAPS)</a:t>
            </a:r>
            <a:endParaRPr lang="en-US" dirty="0"/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5" y="2072640"/>
            <a:ext cx="4861561" cy="3329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>
            <a:spLocks noGrp="1"/>
          </p:cNvSpPr>
          <p:nvPr userDrawn="1">
            <p:ph type="sldNum" sz="quarter" idx="12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defRPr sz="1600">
                <a:solidFill>
                  <a:srgbClr val="86888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9D0D826-075B-4277-81C1-7C2B779AE7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02920" y="7203866"/>
            <a:ext cx="2346960" cy="413808"/>
          </a:xfrm>
          <a:prstGeom prst="rect">
            <a:avLst/>
          </a:prstGeom>
        </p:spPr>
        <p:txBody>
          <a:bodyPr lIns="101823" tIns="50911" rIns="101823" bIns="50911"/>
          <a:lstStyle/>
          <a:p>
            <a:fld id="{6BFE5D5A-7C36-49F7-8F2D-2CC8D64891AD}" type="datetimeFigureOut">
              <a:rPr lang="en-US" smtClean="0"/>
              <a:pPr/>
              <a:t>10/17/11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36620" y="7203866"/>
            <a:ext cx="3185160" cy="413808"/>
          </a:xfrm>
          <a:prstGeom prst="rect">
            <a:avLst/>
          </a:prstGeom>
        </p:spPr>
        <p:txBody>
          <a:bodyPr lIns="101823" tIns="50911" rIns="101823" bIns="5091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FB34-28D6-42D2-8428-954101EA9C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 advClick="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-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289920"/>
            <a:ext cx="8961120" cy="776880"/>
          </a:xfrm>
        </p:spPr>
        <p:txBody>
          <a:bodyPr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48641" y="1143000"/>
            <a:ext cx="8961120" cy="5715000"/>
          </a:xfrm>
        </p:spPr>
        <p:txBody>
          <a:bodyPr/>
          <a:lstStyle>
            <a:lvl1pPr>
              <a:buFont typeface="Arial"/>
              <a:buNone/>
              <a:defRPr sz="2000"/>
            </a:lvl1pPr>
            <a:lvl2pPr>
              <a:buFont typeface="Arial"/>
              <a:buNone/>
              <a:defRPr sz="1800"/>
            </a:lvl2pPr>
            <a:lvl3pPr>
              <a:buFont typeface="Arial"/>
              <a:buNone/>
              <a:defRPr sz="1600"/>
            </a:lvl3pPr>
            <a:lvl4pPr>
              <a:buFont typeface="Arial"/>
              <a:buNone/>
              <a:defRPr sz="1400"/>
            </a:lvl4pPr>
            <a:lvl5pPr>
              <a:buFont typeface="Arial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433944"/>
            <a:ext cx="2346960" cy="241088"/>
          </a:xfrm>
          <a:prstGeom prst="rect">
            <a:avLst/>
          </a:prstGeom>
        </p:spPr>
        <p:txBody>
          <a:bodyPr vert="horz" lIns="101811" tIns="50906" rIns="101811" bIns="50906" rtlCol="0" anchor="ctr"/>
          <a:lstStyle>
            <a:lvl1pPr algn="r">
              <a:defRPr sz="900">
                <a:solidFill>
                  <a:srgbClr val="717074"/>
                </a:solidFill>
                <a:latin typeface="Arial"/>
                <a:cs typeface="Arial"/>
              </a:defRPr>
            </a:lvl1pPr>
          </a:lstStyle>
          <a:p>
            <a:fld id="{105737FE-8414-4D21-A43B-E3FD3A72AF9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 advClick="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289920"/>
            <a:ext cx="8961120" cy="776880"/>
          </a:xfrm>
        </p:spPr>
        <p:txBody>
          <a:bodyPr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433944"/>
            <a:ext cx="2346960" cy="241088"/>
          </a:xfrm>
          <a:prstGeom prst="rect">
            <a:avLst/>
          </a:prstGeom>
        </p:spPr>
        <p:txBody>
          <a:bodyPr vert="horz" lIns="101811" tIns="50906" rIns="101811" bIns="50906" rtlCol="0" anchor="ctr"/>
          <a:lstStyle>
            <a:lvl1pPr algn="r">
              <a:defRPr sz="900">
                <a:solidFill>
                  <a:srgbClr val="717074"/>
                </a:solidFill>
                <a:latin typeface="Arial"/>
                <a:cs typeface="Arial"/>
              </a:defRPr>
            </a:lvl1pPr>
          </a:lstStyle>
          <a:p>
            <a:fld id="{105737FE-8414-4D21-A43B-E3FD3A72AF9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 advClick="0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2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289920"/>
            <a:ext cx="8961120" cy="776880"/>
          </a:xfrm>
        </p:spPr>
        <p:txBody>
          <a:bodyPr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48646" y="1143000"/>
            <a:ext cx="4337299" cy="5715000"/>
          </a:xfrm>
        </p:spPr>
        <p:txBody>
          <a:bodyPr/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433944"/>
            <a:ext cx="2346960" cy="241088"/>
          </a:xfrm>
          <a:prstGeom prst="rect">
            <a:avLst/>
          </a:prstGeom>
        </p:spPr>
        <p:txBody>
          <a:bodyPr vert="horz" lIns="101811" tIns="50906" rIns="101811" bIns="50906" rtlCol="0" anchor="ctr"/>
          <a:lstStyle>
            <a:lvl1pPr algn="r">
              <a:defRPr sz="900">
                <a:solidFill>
                  <a:srgbClr val="717074"/>
                </a:solidFill>
                <a:latin typeface="Arial"/>
                <a:cs typeface="Arial"/>
              </a:defRPr>
            </a:lvl1pPr>
          </a:lstStyle>
          <a:p>
            <a:fld id="{105737FE-8414-4D21-A43B-E3FD3A72AF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5172465" y="1143000"/>
            <a:ext cx="4337299" cy="5715000"/>
          </a:xfrm>
        </p:spPr>
        <p:txBody>
          <a:bodyPr/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 advClick="0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 on Left -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 userDrawn="1"/>
        </p:nvSpPr>
        <p:spPr>
          <a:xfrm rot="16200000" flipH="1" flipV="1">
            <a:off x="-2044699" y="3721100"/>
            <a:ext cx="5715000" cy="558800"/>
          </a:xfrm>
          <a:prstGeom prst="roundRect">
            <a:avLst/>
          </a:prstGeom>
          <a:solidFill>
            <a:srgbClr val="A7A9AC"/>
          </a:solidFill>
          <a:ln>
            <a:solidFill>
              <a:srgbClr val="949593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8" tIns="45704" rIns="91408" bIns="45704"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289920"/>
            <a:ext cx="8961120" cy="776880"/>
          </a:xfrm>
        </p:spPr>
        <p:txBody>
          <a:bodyPr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433944"/>
            <a:ext cx="2346960" cy="241088"/>
          </a:xfrm>
          <a:prstGeom prst="rect">
            <a:avLst/>
          </a:prstGeom>
        </p:spPr>
        <p:txBody>
          <a:bodyPr vert="horz" lIns="101811" tIns="50906" rIns="101811" bIns="50906" rtlCol="0" anchor="ctr"/>
          <a:lstStyle>
            <a:lvl1pPr algn="r">
              <a:defRPr sz="900">
                <a:solidFill>
                  <a:srgbClr val="717074"/>
                </a:solidFill>
                <a:latin typeface="Arial"/>
                <a:cs typeface="Arial"/>
              </a:defRPr>
            </a:lvl1pPr>
          </a:lstStyle>
          <a:p>
            <a:fld id="{105737FE-8414-4D21-A43B-E3FD3A72AF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Vertical Text Placeholder 8"/>
          <p:cNvSpPr>
            <a:spLocks noGrp="1"/>
          </p:cNvSpPr>
          <p:nvPr>
            <p:ph type="body" orient="vert" sz="quarter" idx="13"/>
          </p:nvPr>
        </p:nvSpPr>
        <p:spPr>
          <a:xfrm>
            <a:off x="533400" y="1133856"/>
            <a:ext cx="533400" cy="5724144"/>
          </a:xfrm>
        </p:spPr>
        <p:txBody>
          <a:bodyPr vert="eaVert"/>
          <a:lstStyle>
            <a:lvl1pPr algn="ctr"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1"/>
          </p:nvPr>
        </p:nvSpPr>
        <p:spPr>
          <a:xfrm>
            <a:off x="1163505" y="1143000"/>
            <a:ext cx="8361499" cy="5715000"/>
          </a:xfrm>
        </p:spPr>
        <p:txBody>
          <a:bodyPr/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med" advClick="0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itle Bars an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433944"/>
            <a:ext cx="2346960" cy="241088"/>
          </a:xfrm>
          <a:prstGeom prst="rect">
            <a:avLst/>
          </a:prstGeom>
        </p:spPr>
        <p:txBody>
          <a:bodyPr vert="horz" lIns="101811" tIns="50906" rIns="101811" bIns="50906" rtlCol="0" anchor="ctr"/>
          <a:lstStyle>
            <a:lvl1pPr algn="r">
              <a:defRPr sz="900">
                <a:solidFill>
                  <a:srgbClr val="717074"/>
                </a:solidFill>
                <a:latin typeface="Arial"/>
                <a:cs typeface="Arial"/>
              </a:defRPr>
            </a:lvl1pPr>
          </a:lstStyle>
          <a:p>
            <a:fld id="{105737FE-8414-4D21-A43B-E3FD3A72AF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ounded Rectangle 14"/>
          <p:cNvSpPr/>
          <p:nvPr userDrawn="1"/>
        </p:nvSpPr>
        <p:spPr>
          <a:xfrm rot="16200000" flipH="1" flipV="1">
            <a:off x="-2044699" y="3721100"/>
            <a:ext cx="5715000" cy="558800"/>
          </a:xfrm>
          <a:prstGeom prst="roundRect">
            <a:avLst/>
          </a:prstGeom>
          <a:solidFill>
            <a:srgbClr val="A7A9AC"/>
          </a:solidFill>
          <a:ln>
            <a:solidFill>
              <a:srgbClr val="949593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8" tIns="45704" rIns="91408" bIns="45704" rtlCol="0" anchor="ctr"/>
          <a:lstStyle/>
          <a:p>
            <a:pPr algn="ctr"/>
            <a:endParaRPr lang="en-US" dirty="0"/>
          </a:p>
        </p:txBody>
      </p:sp>
      <p:sp>
        <p:nvSpPr>
          <p:cNvPr id="16" name="Vertical Text Placeholder 8"/>
          <p:cNvSpPr>
            <a:spLocks noGrp="1"/>
          </p:cNvSpPr>
          <p:nvPr>
            <p:ph type="body" orient="vert" sz="quarter" idx="13"/>
          </p:nvPr>
        </p:nvSpPr>
        <p:spPr>
          <a:xfrm>
            <a:off x="533400" y="1133856"/>
            <a:ext cx="533400" cy="5724144"/>
          </a:xfrm>
        </p:spPr>
        <p:txBody>
          <a:bodyPr vert="eaVert"/>
          <a:lstStyle>
            <a:lvl1pPr algn="ctr"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4"/>
          <p:cNvSpPr>
            <a:spLocks noGrp="1"/>
          </p:cNvSpPr>
          <p:nvPr>
            <p:ph sz="quarter" idx="11"/>
          </p:nvPr>
        </p:nvSpPr>
        <p:spPr>
          <a:xfrm>
            <a:off x="1163505" y="1143000"/>
            <a:ext cx="3789499" cy="5715000"/>
          </a:xfrm>
        </p:spPr>
        <p:txBody>
          <a:bodyPr/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ounded Rectangle 17"/>
          <p:cNvSpPr/>
          <p:nvPr userDrawn="1"/>
        </p:nvSpPr>
        <p:spPr>
          <a:xfrm rot="16200000" flipH="1" flipV="1">
            <a:off x="2516163" y="3721101"/>
            <a:ext cx="5715000" cy="558800"/>
          </a:xfrm>
          <a:prstGeom prst="roundRect">
            <a:avLst/>
          </a:prstGeom>
          <a:solidFill>
            <a:srgbClr val="A7A9AC"/>
          </a:solidFill>
          <a:ln>
            <a:solidFill>
              <a:srgbClr val="949593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8" tIns="45704" rIns="91408" bIns="45704" rtlCol="0" anchor="ctr"/>
          <a:lstStyle/>
          <a:p>
            <a:pPr algn="ctr"/>
            <a:endParaRPr lang="en-US" dirty="0"/>
          </a:p>
        </p:txBody>
      </p:sp>
      <p:sp>
        <p:nvSpPr>
          <p:cNvPr id="19" name="Vertical Text Placeholder 8"/>
          <p:cNvSpPr>
            <a:spLocks noGrp="1"/>
          </p:cNvSpPr>
          <p:nvPr>
            <p:ph type="body" orient="vert" sz="quarter" idx="14"/>
          </p:nvPr>
        </p:nvSpPr>
        <p:spPr>
          <a:xfrm>
            <a:off x="5094261" y="1143001"/>
            <a:ext cx="533400" cy="5724144"/>
          </a:xfrm>
        </p:spPr>
        <p:txBody>
          <a:bodyPr vert="eaVert"/>
          <a:lstStyle>
            <a:lvl1pPr algn="ctr"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4"/>
          <p:cNvSpPr>
            <a:spLocks noGrp="1"/>
          </p:cNvSpPr>
          <p:nvPr>
            <p:ph sz="quarter" idx="15"/>
          </p:nvPr>
        </p:nvSpPr>
        <p:spPr>
          <a:xfrm>
            <a:off x="5724363" y="1143000"/>
            <a:ext cx="3789499" cy="5715000"/>
          </a:xfrm>
        </p:spPr>
        <p:txBody>
          <a:bodyPr/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289920"/>
            <a:ext cx="8961120" cy="776880"/>
          </a:xfrm>
        </p:spPr>
        <p:txBody>
          <a:bodyPr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 advClick="0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/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3" y="3054313"/>
            <a:ext cx="8335335" cy="1136691"/>
          </a:xfrm>
        </p:spPr>
        <p:txBody>
          <a:bodyPr anchor="t">
            <a:normAutofit/>
          </a:bodyPr>
          <a:lstStyle>
            <a:lvl1pPr algn="r">
              <a:defRPr sz="2800" b="0" baseline="0">
                <a:solidFill>
                  <a:srgbClr val="46375A"/>
                </a:solidFill>
              </a:defRPr>
            </a:lvl1pPr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" y="3124200"/>
            <a:ext cx="8686800" cy="1588"/>
          </a:xfrm>
          <a:prstGeom prst="line">
            <a:avLst/>
          </a:prstGeom>
          <a:ln w="15875" cap="flat" cmpd="sng" algn="ctr">
            <a:solidFill>
              <a:srgbClr val="46375A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0" y="685800"/>
            <a:ext cx="100584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8" tIns="45704" rIns="91408" bIns="45704"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" y="2"/>
            <a:ext cx="10067544" cy="2209801"/>
          </a:xfrm>
          <a:prstGeom prst="rect">
            <a:avLst/>
          </a:prstGeom>
          <a:gradFill flip="none" rotWithShape="1">
            <a:gsLst>
              <a:gs pos="0">
                <a:srgbClr val="949593"/>
              </a:gs>
              <a:gs pos="81000">
                <a:srgbClr val="FFFFFF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8" tIns="45693" rIns="91388" bIns="45693"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 advClick="0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289920"/>
            <a:ext cx="8961120" cy="776880"/>
          </a:xfrm>
        </p:spPr>
        <p:txBody>
          <a:bodyPr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433944"/>
            <a:ext cx="2346960" cy="241088"/>
          </a:xfrm>
          <a:prstGeom prst="rect">
            <a:avLst/>
          </a:prstGeom>
        </p:spPr>
        <p:txBody>
          <a:bodyPr vert="horz" lIns="101811" tIns="50906" rIns="101811" bIns="50906" rtlCol="0" anchor="ctr"/>
          <a:lstStyle>
            <a:lvl1pPr algn="r">
              <a:defRPr sz="900">
                <a:solidFill>
                  <a:srgbClr val="717074"/>
                </a:solidFill>
                <a:latin typeface="Arial"/>
                <a:cs typeface="Arial"/>
              </a:defRPr>
            </a:lvl1pPr>
          </a:lstStyle>
          <a:p>
            <a:fld id="{105737FE-8414-4D21-A43B-E3FD3A72AF9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6" name="Group 35"/>
          <p:cNvGrpSpPr/>
          <p:nvPr userDrawn="1"/>
        </p:nvGrpSpPr>
        <p:grpSpPr>
          <a:xfrm>
            <a:off x="381001" y="1371600"/>
            <a:ext cx="9296400" cy="1524000"/>
            <a:chOff x="381000" y="1295400"/>
            <a:chExt cx="9296400" cy="1524000"/>
          </a:xfrm>
        </p:grpSpPr>
        <p:sp>
          <p:nvSpPr>
            <p:cNvPr id="10" name="Rounded Rectangle 9"/>
            <p:cNvSpPr/>
            <p:nvPr userDrawn="1"/>
          </p:nvSpPr>
          <p:spPr>
            <a:xfrm>
              <a:off x="2209800" y="1295400"/>
              <a:ext cx="7467600" cy="1524000"/>
            </a:xfrm>
            <a:prstGeom prst="roundRect">
              <a:avLst/>
            </a:prstGeom>
            <a:solidFill>
              <a:srgbClr val="46375A"/>
            </a:solidFill>
            <a:ln>
              <a:solidFill>
                <a:srgbClr val="949593"/>
              </a:solidFill>
            </a:ln>
            <a:effectLst>
              <a:glow rad="50800">
                <a:srgbClr val="636466">
                  <a:alpha val="33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ounded Rectangle 14"/>
            <p:cNvSpPr/>
            <p:nvPr userDrawn="1"/>
          </p:nvSpPr>
          <p:spPr>
            <a:xfrm>
              <a:off x="381000" y="1397000"/>
              <a:ext cx="2834640" cy="711200"/>
            </a:xfrm>
            <a:prstGeom prst="roundRect">
              <a:avLst/>
            </a:prstGeom>
            <a:solidFill>
              <a:srgbClr val="A7A9AC"/>
            </a:solidFill>
            <a:ln>
              <a:solidFill>
                <a:srgbClr val="949593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ext Placeholder 2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79480" y="1533356"/>
            <a:ext cx="2615184" cy="544541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solidFill>
                  <a:srgbClr val="46375A"/>
                </a:solidFill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title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276600" y="1479437"/>
            <a:ext cx="6096000" cy="1317682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solidFill>
                  <a:schemeClr val="bg1">
                    <a:lumMod val="95000"/>
                  </a:schemeClr>
                </a:solidFill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copy</a:t>
            </a:r>
            <a:endParaRPr lang="en-US" dirty="0"/>
          </a:p>
        </p:txBody>
      </p:sp>
      <p:grpSp>
        <p:nvGrpSpPr>
          <p:cNvPr id="37" name="Group 36"/>
          <p:cNvGrpSpPr/>
          <p:nvPr userDrawn="1"/>
        </p:nvGrpSpPr>
        <p:grpSpPr>
          <a:xfrm>
            <a:off x="381001" y="3238500"/>
            <a:ext cx="9296400" cy="1524000"/>
            <a:chOff x="381000" y="1295400"/>
            <a:chExt cx="9296400" cy="1524000"/>
          </a:xfrm>
        </p:grpSpPr>
        <p:sp>
          <p:nvSpPr>
            <p:cNvPr id="38" name="Rounded Rectangle 37"/>
            <p:cNvSpPr/>
            <p:nvPr userDrawn="1"/>
          </p:nvSpPr>
          <p:spPr>
            <a:xfrm>
              <a:off x="2209800" y="1295400"/>
              <a:ext cx="7467600" cy="1524000"/>
            </a:xfrm>
            <a:prstGeom prst="roundRect">
              <a:avLst/>
            </a:prstGeom>
            <a:solidFill>
              <a:srgbClr val="46375A"/>
            </a:solidFill>
            <a:ln>
              <a:solidFill>
                <a:srgbClr val="949593"/>
              </a:solidFill>
            </a:ln>
            <a:effectLst>
              <a:glow rad="50800">
                <a:srgbClr val="636466">
                  <a:alpha val="33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ounded Rectangle 38"/>
            <p:cNvSpPr/>
            <p:nvPr userDrawn="1"/>
          </p:nvSpPr>
          <p:spPr>
            <a:xfrm>
              <a:off x="381000" y="1397000"/>
              <a:ext cx="2834640" cy="711200"/>
            </a:xfrm>
            <a:prstGeom prst="roundRect">
              <a:avLst/>
            </a:prstGeom>
            <a:solidFill>
              <a:srgbClr val="A7A9AC"/>
            </a:solidFill>
            <a:ln>
              <a:solidFill>
                <a:srgbClr val="949593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0" name="Group 39"/>
          <p:cNvGrpSpPr/>
          <p:nvPr userDrawn="1"/>
        </p:nvGrpSpPr>
        <p:grpSpPr>
          <a:xfrm>
            <a:off x="381001" y="5105400"/>
            <a:ext cx="9296400" cy="1524000"/>
            <a:chOff x="381000" y="1295400"/>
            <a:chExt cx="9296400" cy="1524000"/>
          </a:xfrm>
        </p:grpSpPr>
        <p:sp>
          <p:nvSpPr>
            <p:cNvPr id="41" name="Rounded Rectangle 40"/>
            <p:cNvSpPr/>
            <p:nvPr userDrawn="1"/>
          </p:nvSpPr>
          <p:spPr>
            <a:xfrm>
              <a:off x="2209800" y="1295400"/>
              <a:ext cx="7467600" cy="1524000"/>
            </a:xfrm>
            <a:prstGeom prst="roundRect">
              <a:avLst/>
            </a:prstGeom>
            <a:solidFill>
              <a:srgbClr val="46375A"/>
            </a:solidFill>
            <a:ln>
              <a:solidFill>
                <a:srgbClr val="949593"/>
              </a:solidFill>
            </a:ln>
            <a:effectLst>
              <a:glow rad="50800">
                <a:srgbClr val="636466">
                  <a:alpha val="33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ounded Rectangle 41"/>
            <p:cNvSpPr/>
            <p:nvPr userDrawn="1"/>
          </p:nvSpPr>
          <p:spPr>
            <a:xfrm>
              <a:off x="381000" y="1397000"/>
              <a:ext cx="2834640" cy="711200"/>
            </a:xfrm>
            <a:prstGeom prst="roundRect">
              <a:avLst/>
            </a:prstGeom>
            <a:solidFill>
              <a:srgbClr val="A7A9AC"/>
            </a:solidFill>
            <a:ln>
              <a:solidFill>
                <a:srgbClr val="949593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3" name="Text Placeholder 27"/>
          <p:cNvSpPr>
            <a:spLocks noGrp="1"/>
          </p:cNvSpPr>
          <p:nvPr>
            <p:ph type="body" sz="quarter" idx="12" hasCustomPrompt="1"/>
          </p:nvPr>
        </p:nvSpPr>
        <p:spPr>
          <a:xfrm>
            <a:off x="479480" y="3419649"/>
            <a:ext cx="2615184" cy="544541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solidFill>
                  <a:srgbClr val="46375A"/>
                </a:solidFill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title</a:t>
            </a:r>
            <a:endParaRPr lang="en-US" dirty="0"/>
          </a:p>
        </p:txBody>
      </p:sp>
      <p:sp>
        <p:nvSpPr>
          <p:cNvPr id="44" name="Text Placeholder 27"/>
          <p:cNvSpPr>
            <a:spLocks noGrp="1"/>
          </p:cNvSpPr>
          <p:nvPr>
            <p:ph type="body" sz="quarter" idx="13" hasCustomPrompt="1"/>
          </p:nvPr>
        </p:nvSpPr>
        <p:spPr>
          <a:xfrm>
            <a:off x="3276600" y="3352803"/>
            <a:ext cx="6096000" cy="1317682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solidFill>
                  <a:schemeClr val="bg1">
                    <a:lumMod val="95000"/>
                  </a:schemeClr>
                </a:solidFill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copy</a:t>
            </a:r>
            <a:endParaRPr lang="en-US" dirty="0"/>
          </a:p>
        </p:txBody>
      </p:sp>
      <p:sp>
        <p:nvSpPr>
          <p:cNvPr id="45" name="Text Placeholder 27"/>
          <p:cNvSpPr>
            <a:spLocks noGrp="1"/>
          </p:cNvSpPr>
          <p:nvPr>
            <p:ph type="body" sz="quarter" idx="14" hasCustomPrompt="1"/>
          </p:nvPr>
        </p:nvSpPr>
        <p:spPr>
          <a:xfrm>
            <a:off x="479480" y="5268944"/>
            <a:ext cx="2615184" cy="544541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solidFill>
                  <a:srgbClr val="46375A"/>
                </a:solidFill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title</a:t>
            </a:r>
            <a:endParaRPr lang="en-US" dirty="0"/>
          </a:p>
        </p:txBody>
      </p:sp>
      <p:sp>
        <p:nvSpPr>
          <p:cNvPr id="46" name="Text Placeholder 27"/>
          <p:cNvSpPr>
            <a:spLocks noGrp="1"/>
          </p:cNvSpPr>
          <p:nvPr>
            <p:ph type="body" sz="quarter" idx="15" hasCustomPrompt="1"/>
          </p:nvPr>
        </p:nvSpPr>
        <p:spPr>
          <a:xfrm>
            <a:off x="3276600" y="5215025"/>
            <a:ext cx="6096000" cy="1317682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solidFill>
                  <a:schemeClr val="bg1">
                    <a:lumMod val="95000"/>
                  </a:schemeClr>
                </a:solidFill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copy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 advClick="0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289920"/>
            <a:ext cx="8961120" cy="776880"/>
          </a:xfrm>
        </p:spPr>
        <p:txBody>
          <a:bodyPr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433944"/>
            <a:ext cx="2346960" cy="241088"/>
          </a:xfrm>
          <a:prstGeom prst="rect">
            <a:avLst/>
          </a:prstGeom>
        </p:spPr>
        <p:txBody>
          <a:bodyPr vert="horz" lIns="101811" tIns="50906" rIns="101811" bIns="50906" rtlCol="0" anchor="ctr"/>
          <a:lstStyle>
            <a:lvl1pPr algn="r">
              <a:defRPr sz="900">
                <a:solidFill>
                  <a:srgbClr val="717074"/>
                </a:solidFill>
                <a:latin typeface="Arial"/>
                <a:cs typeface="Arial"/>
              </a:defRPr>
            </a:lvl1pPr>
          </a:lstStyle>
          <a:p>
            <a:fld id="{105737FE-8414-4D21-A43B-E3FD3A72AF9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35"/>
          <p:cNvGrpSpPr/>
          <p:nvPr userDrawn="1"/>
        </p:nvGrpSpPr>
        <p:grpSpPr>
          <a:xfrm>
            <a:off x="381001" y="1295403"/>
            <a:ext cx="9296400" cy="1219200"/>
            <a:chOff x="381000" y="1295400"/>
            <a:chExt cx="9296400" cy="1524000"/>
          </a:xfrm>
        </p:grpSpPr>
        <p:sp>
          <p:nvSpPr>
            <p:cNvPr id="10" name="Rounded Rectangle 9"/>
            <p:cNvSpPr/>
            <p:nvPr userDrawn="1"/>
          </p:nvSpPr>
          <p:spPr>
            <a:xfrm>
              <a:off x="2209800" y="1295400"/>
              <a:ext cx="7467600" cy="1524000"/>
            </a:xfrm>
            <a:prstGeom prst="roundRect">
              <a:avLst/>
            </a:prstGeom>
            <a:solidFill>
              <a:srgbClr val="46375A"/>
            </a:solidFill>
            <a:ln>
              <a:solidFill>
                <a:srgbClr val="949593"/>
              </a:solidFill>
            </a:ln>
            <a:effectLst>
              <a:glow rad="50800">
                <a:srgbClr val="636466">
                  <a:alpha val="33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ounded Rectangle 14"/>
            <p:cNvSpPr/>
            <p:nvPr userDrawn="1"/>
          </p:nvSpPr>
          <p:spPr>
            <a:xfrm>
              <a:off x="381000" y="1397000"/>
              <a:ext cx="2834640" cy="711200"/>
            </a:xfrm>
            <a:prstGeom prst="roundRect">
              <a:avLst/>
            </a:prstGeom>
            <a:solidFill>
              <a:srgbClr val="A7A9AC"/>
            </a:solidFill>
            <a:ln>
              <a:solidFill>
                <a:srgbClr val="949593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ext Placeholder 2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79480" y="1416165"/>
            <a:ext cx="2615184" cy="446058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title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276600" y="1392095"/>
            <a:ext cx="6096000" cy="1035164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solidFill>
                  <a:schemeClr val="bg1">
                    <a:lumMod val="95000"/>
                  </a:schemeClr>
                </a:solidFill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copy</a:t>
            </a:r>
            <a:endParaRPr lang="en-US" dirty="0"/>
          </a:p>
        </p:txBody>
      </p:sp>
      <p:grpSp>
        <p:nvGrpSpPr>
          <p:cNvPr id="19" name="Group 35"/>
          <p:cNvGrpSpPr/>
          <p:nvPr userDrawn="1"/>
        </p:nvGrpSpPr>
        <p:grpSpPr>
          <a:xfrm>
            <a:off x="381001" y="2692403"/>
            <a:ext cx="9296400" cy="1219200"/>
            <a:chOff x="381000" y="1295400"/>
            <a:chExt cx="9296400" cy="1524000"/>
          </a:xfrm>
        </p:grpSpPr>
        <p:sp>
          <p:nvSpPr>
            <p:cNvPr id="20" name="Rounded Rectangle 19"/>
            <p:cNvSpPr/>
            <p:nvPr userDrawn="1"/>
          </p:nvSpPr>
          <p:spPr>
            <a:xfrm>
              <a:off x="2209800" y="1295400"/>
              <a:ext cx="7467600" cy="1524000"/>
            </a:xfrm>
            <a:prstGeom prst="roundRect">
              <a:avLst/>
            </a:prstGeom>
            <a:solidFill>
              <a:srgbClr val="46375A"/>
            </a:solidFill>
            <a:ln>
              <a:solidFill>
                <a:srgbClr val="949593"/>
              </a:solidFill>
            </a:ln>
            <a:effectLst>
              <a:glow rad="50800">
                <a:srgbClr val="636466">
                  <a:alpha val="33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/>
            <p:cNvSpPr/>
            <p:nvPr userDrawn="1"/>
          </p:nvSpPr>
          <p:spPr>
            <a:xfrm>
              <a:off x="381000" y="1397000"/>
              <a:ext cx="2834640" cy="711200"/>
            </a:xfrm>
            <a:prstGeom prst="roundRect">
              <a:avLst/>
            </a:prstGeom>
            <a:solidFill>
              <a:srgbClr val="A7A9AC"/>
            </a:solidFill>
            <a:ln>
              <a:solidFill>
                <a:srgbClr val="949593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35"/>
          <p:cNvGrpSpPr/>
          <p:nvPr userDrawn="1"/>
        </p:nvGrpSpPr>
        <p:grpSpPr>
          <a:xfrm>
            <a:off x="381001" y="4089403"/>
            <a:ext cx="9296400" cy="1219200"/>
            <a:chOff x="381000" y="1295400"/>
            <a:chExt cx="9296400" cy="1524000"/>
          </a:xfrm>
        </p:grpSpPr>
        <p:sp>
          <p:nvSpPr>
            <p:cNvPr id="23" name="Rounded Rectangle 22"/>
            <p:cNvSpPr/>
            <p:nvPr userDrawn="1"/>
          </p:nvSpPr>
          <p:spPr>
            <a:xfrm>
              <a:off x="2209800" y="1295400"/>
              <a:ext cx="7467600" cy="1524000"/>
            </a:xfrm>
            <a:prstGeom prst="roundRect">
              <a:avLst/>
            </a:prstGeom>
            <a:solidFill>
              <a:srgbClr val="46375A"/>
            </a:solidFill>
            <a:ln>
              <a:solidFill>
                <a:srgbClr val="949593"/>
              </a:solidFill>
            </a:ln>
            <a:effectLst>
              <a:glow rad="50800">
                <a:srgbClr val="636466">
                  <a:alpha val="33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ounded Rectangle 23"/>
            <p:cNvSpPr/>
            <p:nvPr userDrawn="1"/>
          </p:nvSpPr>
          <p:spPr>
            <a:xfrm>
              <a:off x="381000" y="1397000"/>
              <a:ext cx="2834640" cy="711200"/>
            </a:xfrm>
            <a:prstGeom prst="roundRect">
              <a:avLst/>
            </a:prstGeom>
            <a:solidFill>
              <a:srgbClr val="A7A9AC"/>
            </a:solidFill>
            <a:ln>
              <a:solidFill>
                <a:srgbClr val="949593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35"/>
          <p:cNvGrpSpPr/>
          <p:nvPr userDrawn="1"/>
        </p:nvGrpSpPr>
        <p:grpSpPr>
          <a:xfrm>
            <a:off x="381001" y="5486403"/>
            <a:ext cx="9296400" cy="1219200"/>
            <a:chOff x="381000" y="1295400"/>
            <a:chExt cx="9296400" cy="1524000"/>
          </a:xfrm>
        </p:grpSpPr>
        <p:sp>
          <p:nvSpPr>
            <p:cNvPr id="26" name="Rounded Rectangle 25"/>
            <p:cNvSpPr/>
            <p:nvPr userDrawn="1"/>
          </p:nvSpPr>
          <p:spPr>
            <a:xfrm>
              <a:off x="2209800" y="1295400"/>
              <a:ext cx="7467600" cy="1524000"/>
            </a:xfrm>
            <a:prstGeom prst="roundRect">
              <a:avLst/>
            </a:prstGeom>
            <a:solidFill>
              <a:srgbClr val="46375A"/>
            </a:solidFill>
            <a:ln>
              <a:solidFill>
                <a:srgbClr val="949593"/>
              </a:solidFill>
            </a:ln>
            <a:effectLst>
              <a:glow rad="50800">
                <a:srgbClr val="636466">
                  <a:alpha val="33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ounded Rectangle 26"/>
            <p:cNvSpPr/>
            <p:nvPr userDrawn="1"/>
          </p:nvSpPr>
          <p:spPr>
            <a:xfrm>
              <a:off x="381000" y="1397000"/>
              <a:ext cx="2834640" cy="711200"/>
            </a:xfrm>
            <a:prstGeom prst="roundRect">
              <a:avLst/>
            </a:prstGeom>
            <a:solidFill>
              <a:srgbClr val="A7A9AC"/>
            </a:solidFill>
            <a:ln>
              <a:solidFill>
                <a:srgbClr val="949593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" name="Text Placeholder 27"/>
          <p:cNvSpPr>
            <a:spLocks noGrp="1"/>
          </p:cNvSpPr>
          <p:nvPr>
            <p:ph type="body" sz="quarter" idx="12" hasCustomPrompt="1"/>
          </p:nvPr>
        </p:nvSpPr>
        <p:spPr>
          <a:xfrm>
            <a:off x="3276600" y="2789095"/>
            <a:ext cx="6096000" cy="1035164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solidFill>
                  <a:schemeClr val="bg1">
                    <a:lumMod val="95000"/>
                  </a:schemeClr>
                </a:solidFill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copy</a:t>
            </a:r>
            <a:endParaRPr lang="en-US" dirty="0"/>
          </a:p>
        </p:txBody>
      </p:sp>
      <p:sp>
        <p:nvSpPr>
          <p:cNvPr id="31" name="Text Placeholder 27"/>
          <p:cNvSpPr>
            <a:spLocks noGrp="1"/>
          </p:cNvSpPr>
          <p:nvPr>
            <p:ph type="body" sz="quarter" idx="13" hasCustomPrompt="1"/>
          </p:nvPr>
        </p:nvSpPr>
        <p:spPr>
          <a:xfrm>
            <a:off x="3276600" y="4186095"/>
            <a:ext cx="6096000" cy="1035164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solidFill>
                  <a:schemeClr val="bg1">
                    <a:lumMod val="95000"/>
                  </a:schemeClr>
                </a:solidFill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copy</a:t>
            </a:r>
            <a:endParaRPr lang="en-US" dirty="0"/>
          </a:p>
        </p:txBody>
      </p:sp>
      <p:sp>
        <p:nvSpPr>
          <p:cNvPr id="32" name="Text Placeholder 27"/>
          <p:cNvSpPr>
            <a:spLocks noGrp="1"/>
          </p:cNvSpPr>
          <p:nvPr>
            <p:ph type="body" sz="quarter" idx="14" hasCustomPrompt="1"/>
          </p:nvPr>
        </p:nvSpPr>
        <p:spPr>
          <a:xfrm>
            <a:off x="3276600" y="5583095"/>
            <a:ext cx="6096000" cy="1035164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solidFill>
                  <a:schemeClr val="bg1">
                    <a:lumMod val="95000"/>
                  </a:schemeClr>
                </a:solidFill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copy</a:t>
            </a:r>
            <a:endParaRPr lang="en-US" dirty="0"/>
          </a:p>
        </p:txBody>
      </p:sp>
      <p:sp>
        <p:nvSpPr>
          <p:cNvPr id="33" name="Text Placeholder 27"/>
          <p:cNvSpPr>
            <a:spLocks noGrp="1"/>
          </p:cNvSpPr>
          <p:nvPr>
            <p:ph type="body" sz="quarter" idx="15" hasCustomPrompt="1"/>
          </p:nvPr>
        </p:nvSpPr>
        <p:spPr>
          <a:xfrm>
            <a:off x="479480" y="5616522"/>
            <a:ext cx="2615184" cy="446058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title</a:t>
            </a:r>
            <a:endParaRPr lang="en-US" dirty="0"/>
          </a:p>
        </p:txBody>
      </p:sp>
      <p:sp>
        <p:nvSpPr>
          <p:cNvPr id="34" name="Text Placeholder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9480" y="4212688"/>
            <a:ext cx="2615184" cy="446058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title</a:t>
            </a:r>
            <a:endParaRPr lang="en-US" dirty="0"/>
          </a:p>
        </p:txBody>
      </p:sp>
      <p:sp>
        <p:nvSpPr>
          <p:cNvPr id="35" name="Text Placeholder 27"/>
          <p:cNvSpPr>
            <a:spLocks noGrp="1"/>
          </p:cNvSpPr>
          <p:nvPr>
            <p:ph type="body" sz="quarter" idx="17" hasCustomPrompt="1"/>
          </p:nvPr>
        </p:nvSpPr>
        <p:spPr>
          <a:xfrm>
            <a:off x="479480" y="2819997"/>
            <a:ext cx="2615184" cy="446058"/>
          </a:xfrm>
        </p:spPr>
        <p:txBody>
          <a:bodyPr anchor="ctr">
            <a:noAutofit/>
          </a:bodyPr>
          <a:lstStyle>
            <a:lvl1pPr>
              <a:buNone/>
              <a:defRPr sz="1600" b="0" i="0" baseline="0">
                <a:latin typeface="Arial Bold"/>
                <a:cs typeface="Arial Bold"/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000"/>
            </a:lvl5pPr>
          </a:lstStyle>
          <a:p>
            <a:pPr lvl="0"/>
            <a:r>
              <a:rPr lang="en-US" dirty="0" smtClean="0"/>
              <a:t>Click to enter title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 advClick="0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/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9" y="3054315"/>
            <a:ext cx="8335335" cy="1136691"/>
          </a:xfrm>
        </p:spPr>
        <p:txBody>
          <a:bodyPr anchor="t">
            <a:normAutofit/>
          </a:bodyPr>
          <a:lstStyle>
            <a:lvl1pPr algn="r">
              <a:defRPr sz="2800" b="0" baseline="0">
                <a:solidFill>
                  <a:srgbClr val="46375A"/>
                </a:solidFill>
              </a:defRPr>
            </a:lvl1pPr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" y="3124200"/>
            <a:ext cx="8686800" cy="1588"/>
          </a:xfrm>
          <a:prstGeom prst="line">
            <a:avLst/>
          </a:prstGeom>
          <a:ln w="15875" cap="flat" cmpd="sng" algn="ctr">
            <a:solidFill>
              <a:srgbClr val="46375A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0" y="685801"/>
            <a:ext cx="100584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3" rIns="91389" bIns="45693" rtlCol="0" anchor="ctr"/>
          <a:lstStyle/>
          <a:p>
            <a:pPr algn="ctr" defTabSz="1018586"/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" y="2"/>
            <a:ext cx="10058400" cy="2209801"/>
          </a:xfrm>
          <a:prstGeom prst="rect">
            <a:avLst/>
          </a:prstGeom>
          <a:gradFill flip="none" rotWithShape="1">
            <a:gsLst>
              <a:gs pos="0">
                <a:srgbClr val="949593"/>
              </a:gs>
              <a:gs pos="81000">
                <a:srgbClr val="FFFFFF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68" tIns="45683" rIns="91368" bIns="45683" rtlCol="0" anchor="ctr"/>
          <a:lstStyle/>
          <a:p>
            <a:pPr algn="ctr" defTabSz="1018586"/>
            <a:endParaRPr lang="en-US" sz="20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289921"/>
            <a:ext cx="8961120" cy="776880"/>
          </a:xfrm>
        </p:spPr>
        <p:txBody>
          <a:bodyPr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433953"/>
            <a:ext cx="2346960" cy="241089"/>
          </a:xfrm>
          <a:prstGeom prst="rect">
            <a:avLst/>
          </a:prstGeom>
        </p:spPr>
        <p:txBody>
          <a:bodyPr vert="horz" lIns="101790" tIns="50894" rIns="101790" bIns="50894" rtlCol="0" anchor="ctr"/>
          <a:lstStyle>
            <a:lvl1pPr algn="r" defTabSz="1018586">
              <a:defRPr sz="800">
                <a:solidFill>
                  <a:srgbClr val="717074"/>
                </a:solidFill>
                <a:latin typeface="Arial"/>
                <a:cs typeface="Arial"/>
              </a:defRPr>
            </a:lvl1pPr>
          </a:lstStyle>
          <a:p>
            <a:fld id="{105737FE-8414-4D21-A43B-E3FD3A72AF9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3" y="131232"/>
            <a:ext cx="8961120" cy="77688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48643" y="967328"/>
            <a:ext cx="8961120" cy="58521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404442"/>
            <a:ext cx="2346960" cy="241089"/>
          </a:xfrm>
          <a:prstGeom prst="rect">
            <a:avLst/>
          </a:prstGeom>
        </p:spPr>
        <p:txBody>
          <a:bodyPr vert="horz" lIns="101714" tIns="50857" rIns="101714" bIns="50857" rtlCol="0" anchor="ctr"/>
          <a:lstStyle>
            <a:lvl1pPr algn="r">
              <a:defRPr sz="1000">
                <a:solidFill>
                  <a:srgbClr val="717074"/>
                </a:solidFill>
                <a:latin typeface="Futura Std Book" pitchFamily="34" charset="0"/>
              </a:defRPr>
            </a:lvl1pPr>
          </a:lstStyle>
          <a:p>
            <a:fld id="{105737FE-8414-4D21-A43B-E3FD3A72AF9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ontent Slide -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ontent Slide -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 -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ontent Slide -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ontent Slide -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3" y="131232"/>
            <a:ext cx="8961120" cy="77688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48643" y="967328"/>
            <a:ext cx="8961120" cy="58521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404442"/>
            <a:ext cx="2346960" cy="241089"/>
          </a:xfrm>
          <a:prstGeom prst="rect">
            <a:avLst/>
          </a:prstGeom>
        </p:spPr>
        <p:txBody>
          <a:bodyPr vert="horz" lIns="101702" tIns="50851" rIns="101702" bIns="50851" rtlCol="0" anchor="ctr"/>
          <a:lstStyle>
            <a:lvl1pPr algn="r">
              <a:defRPr sz="1000">
                <a:solidFill>
                  <a:srgbClr val="717074"/>
                </a:solidFill>
                <a:latin typeface="Futura Std Book" pitchFamily="34" charset="0"/>
              </a:defRPr>
            </a:lvl1pPr>
          </a:lstStyle>
          <a:p>
            <a:fld id="{105737FE-8414-4D21-A43B-E3FD3A72AF9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6"/>
            <a:ext cx="9052560" cy="5129425"/>
          </a:xfrm>
          <a:prstGeom prst="rect">
            <a:avLst/>
          </a:prstGeom>
        </p:spPr>
        <p:txBody>
          <a:bodyPr vert="horz" lIns="101823" tIns="50911" rIns="101823" bIns="509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lIns="101823" tIns="50911" rIns="101823" bIns="50911"/>
          <a:lstStyle>
            <a:lvl1pPr algn="r">
              <a:defRPr sz="1600">
                <a:solidFill>
                  <a:srgbClr val="86888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EC39BA9-E8DD-4BC9-868B-F3335CA631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650" r:id="rId10"/>
    <p:sldLayoutId id="2147483661" r:id="rId11"/>
    <p:sldLayoutId id="2147483656" r:id="rId12"/>
    <p:sldLayoutId id="2147483659" r:id="rId13"/>
    <p:sldLayoutId id="2147483660" r:id="rId14"/>
    <p:sldLayoutId id="2147483655" r:id="rId15"/>
    <p:sldLayoutId id="2147483657" r:id="rId16"/>
    <p:sldLayoutId id="2147483658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</p:sldLayoutIdLst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1018228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81835" indent="-381835" algn="l" defTabSz="1018228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827310" indent="-318195" algn="l" defTabSz="1018228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272787" indent="-254556" algn="l" defTabSz="1018228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781900" indent="-254556" algn="l" defTabSz="1018228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291015" indent="-254556" algn="l" defTabSz="1018228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800129" indent="-254556" algn="l" defTabSz="1018228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09245" indent="-254556" algn="l" defTabSz="1018228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18359" indent="-254556" algn="l" defTabSz="1018228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27471" indent="-254556" algn="l" defTabSz="1018228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22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115" algn="l" defTabSz="101822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228" algn="l" defTabSz="101822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7344" algn="l" defTabSz="101822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6458" algn="l" defTabSz="101822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5574" algn="l" defTabSz="101822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4686" algn="l" defTabSz="101822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3802" algn="l" defTabSz="101822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2914" algn="l" defTabSz="101822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4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ITV RFI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573089" indent="-573089"/>
            <a:r>
              <a:rPr lang="en-US" dirty="0" smtClean="0"/>
              <a:t>Designing within PTK v2.7 and beyond</a:t>
            </a:r>
          </a:p>
          <a:p>
            <a:pPr marL="573089" indent="-573089"/>
            <a:endParaRPr lang="en-US" dirty="0" smtClean="0"/>
          </a:p>
        </p:txBody>
      </p:sp>
      <p:sp>
        <p:nvSpPr>
          <p:cNvPr id="5" name="Subtitle 3"/>
          <p:cNvSpPr txBox="1">
            <a:spLocks/>
          </p:cNvSpPr>
          <p:nvPr/>
        </p:nvSpPr>
        <p:spPr>
          <a:xfrm>
            <a:off x="6670663" y="6385503"/>
            <a:ext cx="2821951" cy="533400"/>
          </a:xfrm>
          <a:prstGeom prst="rect">
            <a:avLst/>
          </a:prstGeom>
        </p:spPr>
        <p:txBody>
          <a:bodyPr vert="horz" lIns="101823" tIns="50911" rIns="101823" bIns="50911" rtlCol="0">
            <a:normAutofit/>
          </a:bodyPr>
          <a:lstStyle>
            <a:lvl1pPr marL="0" indent="0" algn="ctr" defTabSz="1018228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200" kern="1200">
                <a:solidFill>
                  <a:srgbClr val="86888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9115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3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18228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31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7344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36458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45574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054686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563802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072914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 smtClean="0"/>
              <a:t>October 18, 2011</a:t>
            </a:r>
            <a:endParaRPr lang="en-US" dirty="0"/>
          </a:p>
        </p:txBody>
      </p:sp>
      <p:sp>
        <p:nvSpPr>
          <p:cNvPr id="6" name="Subtitle 3"/>
          <p:cNvSpPr txBox="1">
            <a:spLocks/>
          </p:cNvSpPr>
          <p:nvPr/>
        </p:nvSpPr>
        <p:spPr>
          <a:xfrm>
            <a:off x="1134382" y="6385503"/>
            <a:ext cx="2821951" cy="533400"/>
          </a:xfrm>
          <a:prstGeom prst="rect">
            <a:avLst/>
          </a:prstGeom>
        </p:spPr>
        <p:txBody>
          <a:bodyPr vert="horz" lIns="101823" tIns="50911" rIns="101823" bIns="50911" rtlCol="0">
            <a:normAutofit/>
          </a:bodyPr>
          <a:lstStyle>
            <a:lvl1pPr marL="0" indent="0" algn="ctr" defTabSz="1018228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200" kern="1200">
                <a:solidFill>
                  <a:srgbClr val="86888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9115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3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18228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31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7344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36458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45574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054686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563802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072914" indent="0" algn="ctr" defTabSz="1018228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/>
              <a:t>Mark Fry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063503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presentation is meant to explore existing template design options that can expand the look and feel of RFI class products.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following designs can be made </a:t>
            </a:r>
            <a:r>
              <a:rPr lang="en-US" dirty="0"/>
              <a:t>w</a:t>
            </a:r>
            <a:r>
              <a:rPr lang="en-US" dirty="0" smtClean="0"/>
              <a:t>ithin the existing template architecture of RFI and RFI-S.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0D826-075B-4277-81C1-7C2B779AE78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51010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0D826-075B-4277-81C1-7C2B779AE78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69" y="1350264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048000" y="6858000"/>
            <a:ext cx="6906768" cy="572464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en-US" sz="1000" dirty="0"/>
              <a:t>For illustration purposes only. Text and graphics may vary slightly during Canoe’s QC process and minor variances in text alignment may occur across different set-top boxes.</a:t>
            </a:r>
          </a:p>
          <a:p>
            <a:endParaRPr lang="en-US" sz="1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48200" y="76200"/>
            <a:ext cx="47853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 smtClean="0">
                <a:cs typeface="Arial"/>
              </a:rPr>
              <a:t>Typical RFI standard design</a:t>
            </a:r>
            <a:br>
              <a:rPr lang="en-US" sz="2000" dirty="0" smtClean="0">
                <a:cs typeface="Arial"/>
              </a:rPr>
            </a:br>
            <a:r>
              <a:rPr lang="en-US" sz="2000" dirty="0" smtClean="0">
                <a:cs typeface="Arial"/>
              </a:rPr>
              <a:t/>
            </a:r>
            <a:br>
              <a:rPr lang="en-US" sz="2000" dirty="0" smtClean="0">
                <a:cs typeface="Arial"/>
              </a:rPr>
            </a:br>
            <a:r>
              <a:rPr lang="en-US" sz="2000" dirty="0" smtClean="0">
                <a:cs typeface="Arial"/>
              </a:rPr>
              <a:t>Adventures by Disney</a:t>
            </a:r>
            <a:endParaRPr lang="en-US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39240" y="152400"/>
            <a:ext cx="60807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endParaRPr lang="en-US" sz="1600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69" y="1362594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33" name="Group 32"/>
          <p:cNvGrpSpPr/>
          <p:nvPr/>
        </p:nvGrpSpPr>
        <p:grpSpPr>
          <a:xfrm>
            <a:off x="3649720" y="3928620"/>
            <a:ext cx="5181600" cy="2375760"/>
            <a:chOff x="3649720" y="3953280"/>
            <a:chExt cx="5181600" cy="2375760"/>
          </a:xfrm>
        </p:grpSpPr>
        <p:grpSp>
          <p:nvGrpSpPr>
            <p:cNvPr id="23" name="Group 22"/>
            <p:cNvGrpSpPr/>
            <p:nvPr/>
          </p:nvGrpSpPr>
          <p:grpSpPr>
            <a:xfrm>
              <a:off x="3970351" y="3953280"/>
              <a:ext cx="3477129" cy="1829400"/>
              <a:chOff x="2209800" y="4495799"/>
              <a:chExt cx="2895600" cy="1311539"/>
            </a:xfrm>
          </p:grpSpPr>
          <p:sp>
            <p:nvSpPr>
              <p:cNvPr id="22" name="Isosceles Triangle 21"/>
              <p:cNvSpPr/>
              <p:nvPr/>
            </p:nvSpPr>
            <p:spPr>
              <a:xfrm rot="10800000">
                <a:off x="2256434" y="4746974"/>
                <a:ext cx="2848286" cy="1060364"/>
              </a:xfrm>
              <a:prstGeom prst="triangle">
                <a:avLst>
                  <a:gd name="adj" fmla="val 43860"/>
                </a:avLst>
              </a:prstGeom>
              <a:gradFill flip="none" rotWithShape="1">
                <a:gsLst>
                  <a:gs pos="0">
                    <a:schemeClr val="accent1">
                      <a:shade val="51000"/>
                      <a:satMod val="130000"/>
                      <a:alpha val="80000"/>
                    </a:schemeClr>
                  </a:gs>
                  <a:gs pos="80000">
                    <a:schemeClr val="accent1">
                      <a:shade val="93000"/>
                      <a:satMod val="130000"/>
                      <a:alpha val="80000"/>
                    </a:schemeClr>
                  </a:gs>
                  <a:gs pos="100000">
                    <a:schemeClr val="accent1">
                      <a:shade val="94000"/>
                      <a:satMod val="135000"/>
                      <a:alpha val="80000"/>
                    </a:schemeClr>
                  </a:gs>
                </a:gsLst>
                <a:lin ang="16200000" scaled="0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2209800" y="4495799"/>
                <a:ext cx="2895600" cy="304800"/>
              </a:xfrm>
              <a:prstGeom prst="roundRect">
                <a:avLst/>
              </a:prstGeom>
              <a:solidFill>
                <a:srgbClr val="558ED5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Custom round shape buttons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" name="Rounded Rectangle 26"/>
            <p:cNvSpPr/>
            <p:nvPr/>
          </p:nvSpPr>
          <p:spPr>
            <a:xfrm>
              <a:off x="3649720" y="5795640"/>
              <a:ext cx="5181600" cy="533400"/>
            </a:xfrm>
            <a:prstGeom prst="roundRect">
              <a:avLst/>
            </a:prstGeom>
            <a:noFill/>
            <a:ln w="57150" cmpd="sng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787885" y="4619100"/>
            <a:ext cx="7051309" cy="1705500"/>
            <a:chOff x="1775555" y="4619100"/>
            <a:chExt cx="7051309" cy="1705500"/>
          </a:xfrm>
        </p:grpSpPr>
        <p:sp>
          <p:nvSpPr>
            <p:cNvPr id="2" name="Rounded Rectangle 1"/>
            <p:cNvSpPr/>
            <p:nvPr/>
          </p:nvSpPr>
          <p:spPr>
            <a:xfrm>
              <a:off x="3645264" y="5791200"/>
              <a:ext cx="5181600" cy="533400"/>
            </a:xfrm>
            <a:prstGeom prst="roundRect">
              <a:avLst/>
            </a:prstGeom>
            <a:noFill/>
            <a:ln w="57150" cmpd="sng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775555" y="4619100"/>
              <a:ext cx="3242856" cy="1175908"/>
              <a:chOff x="1968395" y="4495800"/>
              <a:chExt cx="3242856" cy="1175908"/>
            </a:xfrm>
          </p:grpSpPr>
          <p:sp>
            <p:nvSpPr>
              <p:cNvPr id="29" name="Isosceles Triangle 28"/>
              <p:cNvSpPr/>
              <p:nvPr/>
            </p:nvSpPr>
            <p:spPr>
              <a:xfrm rot="10800000">
                <a:off x="1993056" y="4746974"/>
                <a:ext cx="3218195" cy="924734"/>
              </a:xfrm>
              <a:prstGeom prst="triangle">
                <a:avLst>
                  <a:gd name="adj" fmla="val 34281"/>
                </a:avLst>
              </a:prstGeom>
              <a:solidFill>
                <a:schemeClr val="accent6">
                  <a:lumMod val="75000"/>
                  <a:alpha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1968395" y="4495800"/>
                <a:ext cx="3242854" cy="3048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Standard Default </a:t>
                </a:r>
                <a:r>
                  <a:rPr lang="en-US" dirty="0" smtClean="0">
                    <a:solidFill>
                      <a:schemeClr val="bg1"/>
                    </a:solidFill>
                  </a:rPr>
                  <a:t>Button set 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8" name="Picture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69" y="1366810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36" name="Group 35"/>
          <p:cNvGrpSpPr/>
          <p:nvPr/>
        </p:nvGrpSpPr>
        <p:grpSpPr>
          <a:xfrm>
            <a:off x="3653880" y="4426268"/>
            <a:ext cx="5181600" cy="1865782"/>
            <a:chOff x="3653880" y="4426268"/>
            <a:chExt cx="5181600" cy="1865782"/>
          </a:xfrm>
        </p:grpSpPr>
        <p:grpSp>
          <p:nvGrpSpPr>
            <p:cNvPr id="24" name="Group 23"/>
            <p:cNvGrpSpPr/>
            <p:nvPr/>
          </p:nvGrpSpPr>
          <p:grpSpPr>
            <a:xfrm>
              <a:off x="5901918" y="4426268"/>
              <a:ext cx="2895600" cy="1307090"/>
              <a:chOff x="2209800" y="4495800"/>
              <a:chExt cx="2895600" cy="1045304"/>
            </a:xfrm>
          </p:grpSpPr>
          <p:sp>
            <p:nvSpPr>
              <p:cNvPr id="25" name="Isosceles Triangle 24"/>
              <p:cNvSpPr/>
              <p:nvPr/>
            </p:nvSpPr>
            <p:spPr>
              <a:xfrm rot="10800000">
                <a:off x="2256434" y="4746974"/>
                <a:ext cx="2848286" cy="794130"/>
              </a:xfrm>
              <a:prstGeom prst="triangle">
                <a:avLst>
                  <a:gd name="adj" fmla="val 43860"/>
                </a:avLst>
              </a:prstGeom>
              <a:solidFill>
                <a:srgbClr val="008000">
                  <a:alpha val="80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209800" y="4495800"/>
                <a:ext cx="2895600" cy="304800"/>
              </a:xfrm>
              <a:prstGeom prst="roundRect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Custom Gel </a:t>
                </a:r>
                <a:r>
                  <a:rPr lang="en-US" dirty="0">
                    <a:solidFill>
                      <a:schemeClr val="bg1"/>
                    </a:solidFill>
                  </a:rPr>
                  <a:t>Buttons </a:t>
                </a:r>
              </a:p>
            </p:txBody>
          </p:sp>
        </p:grpSp>
        <p:sp>
          <p:nvSpPr>
            <p:cNvPr id="31" name="Rounded Rectangle 30"/>
            <p:cNvSpPr/>
            <p:nvPr/>
          </p:nvSpPr>
          <p:spPr>
            <a:xfrm>
              <a:off x="3653880" y="5758650"/>
              <a:ext cx="5181600" cy="533400"/>
            </a:xfrm>
            <a:prstGeom prst="roundRect">
              <a:avLst/>
            </a:prstGeom>
            <a:noFill/>
            <a:ln w="5715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2847706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195" y="1391694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195" y="1391694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0D826-075B-4277-81C1-7C2B779AE78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858000"/>
            <a:ext cx="6906768" cy="572464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en-US" sz="1000" dirty="0"/>
              <a:t>For illustration purposes only. Text and graphics may vary slightly during Canoe’s QC process and minor variances in text alignment may occur across different set-top boxes.</a:t>
            </a:r>
          </a:p>
          <a:p>
            <a:endParaRPr lang="en-US" sz="1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48200" y="76200"/>
            <a:ext cx="47853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 smtClean="0">
                <a:cs typeface="Arial"/>
              </a:rPr>
              <a:t>RFI shorter design</a:t>
            </a:r>
            <a:br>
              <a:rPr lang="en-US" sz="2000" dirty="0" smtClean="0">
                <a:cs typeface="Arial"/>
              </a:rPr>
            </a:br>
            <a:r>
              <a:rPr lang="en-US" sz="2000" dirty="0" smtClean="0">
                <a:cs typeface="Arial"/>
              </a:rPr>
              <a:t/>
            </a:r>
            <a:br>
              <a:rPr lang="en-US" sz="2000" dirty="0" smtClean="0">
                <a:cs typeface="Arial"/>
              </a:rPr>
            </a:br>
            <a:r>
              <a:rPr lang="en-US" sz="2000" dirty="0" smtClean="0">
                <a:cs typeface="Arial"/>
              </a:rPr>
              <a:t>Adventures by Disney</a:t>
            </a:r>
            <a:endParaRPr lang="en-US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39240" y="152400"/>
            <a:ext cx="60807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endParaRPr lang="en-US" sz="2000" dirty="0" smtClean="0">
              <a:cs typeface="Ari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46624" y="3785119"/>
            <a:ext cx="2895600" cy="1529026"/>
            <a:chOff x="1746624" y="3785119"/>
            <a:chExt cx="2895600" cy="1529026"/>
          </a:xfrm>
        </p:grpSpPr>
        <p:sp>
          <p:nvSpPr>
            <p:cNvPr id="10" name="Isosceles Triangle 9"/>
            <p:cNvSpPr/>
            <p:nvPr/>
          </p:nvSpPr>
          <p:spPr>
            <a:xfrm rot="10800000">
              <a:off x="1793258" y="4099195"/>
              <a:ext cx="2848286" cy="1214950"/>
            </a:xfrm>
            <a:prstGeom prst="triangle">
              <a:avLst>
                <a:gd name="adj" fmla="val 60743"/>
              </a:avLst>
            </a:prstGeom>
            <a:solidFill>
              <a:schemeClr val="tx2">
                <a:lumMod val="75000"/>
                <a:alpha val="6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746624" y="3785119"/>
              <a:ext cx="2895600" cy="381134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Logo reduced 15%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410479" y="2798866"/>
            <a:ext cx="1955934" cy="2724885"/>
            <a:chOff x="7410479" y="2798866"/>
            <a:chExt cx="1955934" cy="2724885"/>
          </a:xfrm>
        </p:grpSpPr>
        <p:sp>
          <p:nvSpPr>
            <p:cNvPr id="13" name="Isosceles Triangle 12"/>
            <p:cNvSpPr/>
            <p:nvPr/>
          </p:nvSpPr>
          <p:spPr>
            <a:xfrm rot="10800000">
              <a:off x="7533782" y="3507357"/>
              <a:ext cx="1812546" cy="2016394"/>
            </a:xfrm>
            <a:prstGeom prst="triangle">
              <a:avLst>
                <a:gd name="adj" fmla="val 16001"/>
              </a:avLst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410479" y="2798866"/>
              <a:ext cx="1955934" cy="739788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sz="1800" dirty="0" smtClean="0">
                  <a:solidFill>
                    <a:schemeClr val="bg1"/>
                  </a:solidFill>
                </a:rPr>
                <a:t>Overlay height trimmed 20 pixels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3375510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0D826-075B-4277-81C1-7C2B779AE78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858000"/>
            <a:ext cx="6906768" cy="572464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en-US" sz="1000" dirty="0"/>
              <a:t>For illustration purposes only. Text and graphics may vary slightly during Canoe’s QC process and minor variances in text alignment may occur across different set-top boxes.</a:t>
            </a:r>
          </a:p>
          <a:p>
            <a:endParaRPr lang="en-US" sz="1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48200" y="228600"/>
            <a:ext cx="47853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 lnSpcReduction="10000"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 smtClean="0">
                <a:cs typeface="Arial"/>
              </a:rPr>
              <a:t>sample extended 8 bit button library</a:t>
            </a:r>
            <a:br>
              <a:rPr lang="en-US" sz="2000" dirty="0" smtClean="0">
                <a:cs typeface="Arial"/>
              </a:rPr>
            </a:br>
            <a:endParaRPr lang="en-US" sz="2000" dirty="0">
              <a:cs typeface="Arial"/>
            </a:endParaRPr>
          </a:p>
          <a:p>
            <a:r>
              <a:rPr lang="en-US" sz="2000" dirty="0" smtClean="0">
                <a:cs typeface="Arial"/>
              </a:rPr>
              <a:t/>
            </a:r>
            <a:br>
              <a:rPr lang="en-US" sz="2000" dirty="0" smtClean="0">
                <a:cs typeface="Arial"/>
              </a:rPr>
            </a:br>
            <a:endParaRPr lang="en-US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39240" y="152400"/>
            <a:ext cx="60807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endParaRPr lang="en-US" sz="2000" dirty="0" smtClean="0"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" r="1889"/>
          <a:stretch/>
        </p:blipFill>
        <p:spPr>
          <a:xfrm>
            <a:off x="625326" y="1812480"/>
            <a:ext cx="8807749" cy="469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82085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0D826-075B-4277-81C1-7C2B779AE78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390" y="1546928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048000" y="6858000"/>
            <a:ext cx="6906768" cy="572464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en-US" sz="1000" dirty="0"/>
              <a:t>For illustration purposes only. Text and graphics may vary slightly during Canoe’s QC process and minor variances in text alignment may occur across different set-top boxes.</a:t>
            </a:r>
          </a:p>
          <a:p>
            <a:endParaRPr lang="en-US" sz="1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390" y="1546928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061" y="1546928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0" name="Group 9"/>
          <p:cNvGrpSpPr/>
          <p:nvPr/>
        </p:nvGrpSpPr>
        <p:grpSpPr>
          <a:xfrm>
            <a:off x="1968564" y="4056379"/>
            <a:ext cx="2895600" cy="1529026"/>
            <a:chOff x="1746624" y="3785119"/>
            <a:chExt cx="2895600" cy="1529026"/>
          </a:xfrm>
        </p:grpSpPr>
        <p:sp>
          <p:nvSpPr>
            <p:cNvPr id="11" name="Isosceles Triangle 10"/>
            <p:cNvSpPr/>
            <p:nvPr/>
          </p:nvSpPr>
          <p:spPr>
            <a:xfrm rot="10800000">
              <a:off x="1793258" y="4099195"/>
              <a:ext cx="2848286" cy="1214950"/>
            </a:xfrm>
            <a:prstGeom prst="triangle">
              <a:avLst>
                <a:gd name="adj" fmla="val 60743"/>
              </a:avLst>
            </a:prstGeom>
            <a:solidFill>
              <a:schemeClr val="tx1">
                <a:lumMod val="85000"/>
                <a:lumOff val="15000"/>
                <a:alpha val="6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746624" y="3785119"/>
              <a:ext cx="2895600" cy="381134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Logo reduced 48%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651656" y="3316587"/>
            <a:ext cx="2895600" cy="2552399"/>
            <a:chOff x="4651656" y="1861670"/>
            <a:chExt cx="2895600" cy="2552399"/>
          </a:xfrm>
        </p:grpSpPr>
        <p:sp>
          <p:nvSpPr>
            <p:cNvPr id="17" name="Isosceles Triangle 16"/>
            <p:cNvSpPr/>
            <p:nvPr/>
          </p:nvSpPr>
          <p:spPr>
            <a:xfrm rot="10800000">
              <a:off x="4698290" y="2175744"/>
              <a:ext cx="2848286" cy="2238325"/>
            </a:xfrm>
            <a:prstGeom prst="triangle">
              <a:avLst>
                <a:gd name="adj" fmla="val 60743"/>
              </a:avLst>
            </a:prstGeom>
            <a:solidFill>
              <a:schemeClr val="tx2">
                <a:lumMod val="75000"/>
                <a:alpha val="6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651656" y="1861670"/>
              <a:ext cx="2895600" cy="381134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Shorter buttons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700323" y="4167791"/>
            <a:ext cx="5967843" cy="1158681"/>
            <a:chOff x="2700323" y="4167791"/>
            <a:chExt cx="5967843" cy="1158681"/>
          </a:xfrm>
        </p:grpSpPr>
        <p:sp>
          <p:nvSpPr>
            <p:cNvPr id="23" name="Rounded Rectangle 22"/>
            <p:cNvSpPr/>
            <p:nvPr/>
          </p:nvSpPr>
          <p:spPr>
            <a:xfrm>
              <a:off x="4194210" y="4167791"/>
              <a:ext cx="3240930" cy="381134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Overlay width reduced 25%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" name="Right Brace 1"/>
            <p:cNvSpPr/>
            <p:nvPr/>
          </p:nvSpPr>
          <p:spPr>
            <a:xfrm rot="16200000">
              <a:off x="5369835" y="2028140"/>
              <a:ext cx="628820" cy="5967843"/>
            </a:xfrm>
            <a:prstGeom prst="rightBrace">
              <a:avLst>
                <a:gd name="adj1" fmla="val 41668"/>
                <a:gd name="adj2" fmla="val 50411"/>
              </a:avLst>
            </a:prstGeom>
            <a:ln w="38100" cmpd="sng"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581402" y="3144105"/>
            <a:ext cx="5062106" cy="2182367"/>
            <a:chOff x="3581402" y="3144105"/>
            <a:chExt cx="5062106" cy="2182367"/>
          </a:xfrm>
        </p:grpSpPr>
        <p:grpSp>
          <p:nvGrpSpPr>
            <p:cNvPr id="13" name="Group 12"/>
            <p:cNvGrpSpPr/>
            <p:nvPr/>
          </p:nvGrpSpPr>
          <p:grpSpPr>
            <a:xfrm>
              <a:off x="6522701" y="3144105"/>
              <a:ext cx="1955934" cy="1553553"/>
              <a:chOff x="7410479" y="2798866"/>
              <a:chExt cx="1955934" cy="1553553"/>
            </a:xfrm>
          </p:grpSpPr>
          <p:sp>
            <p:nvSpPr>
              <p:cNvPr id="14" name="Isosceles Triangle 13"/>
              <p:cNvSpPr/>
              <p:nvPr/>
            </p:nvSpPr>
            <p:spPr>
              <a:xfrm rot="10800000">
                <a:off x="7533782" y="3507356"/>
                <a:ext cx="1812546" cy="845063"/>
              </a:xfrm>
              <a:prstGeom prst="triangle">
                <a:avLst>
                  <a:gd name="adj" fmla="val 56817"/>
                </a:avLst>
              </a:prstGeom>
              <a:solidFill>
                <a:schemeClr val="accent1">
                  <a:lumMod val="75000"/>
                  <a:alpha val="74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7410479" y="2798866"/>
                <a:ext cx="1955934" cy="739788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US" sz="1800" dirty="0" smtClean="0">
                    <a:solidFill>
                      <a:schemeClr val="bg1"/>
                    </a:solidFill>
                  </a:rPr>
                  <a:t>Text area and side bar merged into one shape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4" name="Right Brace 23"/>
            <p:cNvSpPr/>
            <p:nvPr/>
          </p:nvSpPr>
          <p:spPr>
            <a:xfrm rot="16200000">
              <a:off x="5798045" y="2481009"/>
              <a:ext cx="628820" cy="5062106"/>
            </a:xfrm>
            <a:prstGeom prst="rightBrace">
              <a:avLst>
                <a:gd name="adj1" fmla="val 41668"/>
                <a:gd name="adj2" fmla="val 75987"/>
              </a:avLst>
            </a:prstGeom>
            <a:ln w="38100" cmpd="sng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1"/>
          <p:cNvSpPr txBox="1">
            <a:spLocks/>
          </p:cNvSpPr>
          <p:nvPr/>
        </p:nvSpPr>
        <p:spPr>
          <a:xfrm>
            <a:off x="4648200" y="152400"/>
            <a:ext cx="47853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 lnSpcReduction="10000"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>
                <a:cs typeface="Arial"/>
              </a:rPr>
              <a:t>RFI-S v1.7 </a:t>
            </a:r>
            <a:r>
              <a:rPr lang="en-US" sz="2000" dirty="0" smtClean="0">
                <a:cs typeface="Arial"/>
              </a:rPr>
              <a:t> </a:t>
            </a:r>
          </a:p>
          <a:p>
            <a:endParaRPr lang="en-US" sz="2000" dirty="0">
              <a:cs typeface="Arial"/>
            </a:endParaRPr>
          </a:p>
          <a:p>
            <a:endParaRPr lang="en-US" sz="2000" dirty="0" smtClean="0">
              <a:cs typeface="Arial"/>
            </a:endParaRPr>
          </a:p>
          <a:p>
            <a:r>
              <a:rPr lang="en-US" sz="2000" dirty="0" smtClean="0">
                <a:cs typeface="Arial"/>
              </a:rPr>
              <a:t>L’Oreal </a:t>
            </a:r>
            <a:r>
              <a:rPr lang="en-US" sz="2000" dirty="0">
                <a:cs typeface="Arial"/>
              </a:rPr>
              <a:t>super small RFI-S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35473682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0D826-075B-4277-81C1-7C2B779AE78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95" y="1350264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048000" y="6858000"/>
            <a:ext cx="6906768" cy="572464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en-US" sz="1000" dirty="0"/>
              <a:t>For illustration purposes only. Text and graphics may vary slightly during Canoe’s QC process and minor variances in text alignment may occur across different set-top boxes.</a:t>
            </a:r>
          </a:p>
          <a:p>
            <a:endParaRPr lang="en-US" sz="1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48200" y="76200"/>
            <a:ext cx="47853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 smtClean="0">
                <a:cs typeface="Arial"/>
              </a:rPr>
              <a:t>RFI options</a:t>
            </a:r>
          </a:p>
          <a:p>
            <a:r>
              <a:rPr lang="en-US" sz="2000" dirty="0" err="1" smtClean="0">
                <a:cs typeface="Arial"/>
              </a:rPr>
              <a:t>Ebay</a:t>
            </a:r>
            <a:r>
              <a:rPr lang="en-US" sz="2000" dirty="0" smtClean="0">
                <a:cs typeface="Arial"/>
              </a:rPr>
              <a:t> Mobile</a:t>
            </a:r>
            <a:endParaRPr lang="en-US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39240" y="152400"/>
            <a:ext cx="60807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r>
              <a:rPr lang="en-US" sz="2000" dirty="0" smtClean="0">
                <a:cs typeface="Arial"/>
              </a:rPr>
              <a:t>Info screen</a:t>
            </a:r>
          </a:p>
          <a:p>
            <a:pPr algn="l"/>
            <a:r>
              <a:rPr lang="en-US" sz="2000" dirty="0" smtClean="0">
                <a:cs typeface="Arial"/>
              </a:rPr>
              <a:t/>
            </a:r>
            <a:br>
              <a:rPr lang="en-US" sz="2000" dirty="0" smtClean="0">
                <a:cs typeface="Arial"/>
              </a:rPr>
            </a:br>
            <a:endParaRPr lang="en-US" sz="2000" dirty="0" smtClean="0">
              <a:cs typeface="Arial"/>
            </a:endParaRPr>
          </a:p>
          <a:p>
            <a:pPr algn="l"/>
            <a:r>
              <a:rPr lang="en-US" sz="1600" dirty="0" smtClean="0">
                <a:cs typeface="Arial"/>
              </a:rPr>
              <a:t>Notes: disabled yes/no buttons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30773577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8520" y="7031244"/>
            <a:ext cx="2346960" cy="413808"/>
          </a:xfrm>
        </p:spPr>
        <p:txBody>
          <a:bodyPr/>
          <a:lstStyle/>
          <a:p>
            <a:fld id="{E9D0D826-075B-4277-81C1-7C2B779AE78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106" y="1386638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437" y="1386638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776" y="1386638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48200" y="152400"/>
            <a:ext cx="47853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>
                <a:cs typeface="Arial"/>
              </a:rPr>
              <a:t>RFI v1.7 Template design modifications</a:t>
            </a:r>
            <a:br>
              <a:rPr lang="en-US" sz="2000" dirty="0">
                <a:cs typeface="Arial"/>
              </a:rPr>
            </a:br>
            <a:r>
              <a:rPr lang="en-US" sz="2000" dirty="0">
                <a:cs typeface="Arial"/>
              </a:rPr>
              <a:t/>
            </a:r>
            <a:br>
              <a:rPr lang="en-US" sz="2000" dirty="0">
                <a:cs typeface="Arial"/>
              </a:rPr>
            </a:br>
            <a:r>
              <a:rPr lang="en-US" sz="2000" dirty="0">
                <a:cs typeface="Arial"/>
              </a:rPr>
              <a:t>Allstate Mayhem RFI panel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858000"/>
            <a:ext cx="6906768" cy="572464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en-US" sz="1000" dirty="0"/>
              <a:t>For illustration purposes only. Text and graphics may vary slightly during Canoe’s QC process and minor variances in text alignment may occur across different set-top boxes.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71428146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Atypical RFI constructs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next examples go outside the existing RFI and RFI-S template structures. </a:t>
            </a:r>
          </a:p>
          <a:p>
            <a:endParaRPr lang="en-US" dirty="0"/>
          </a:p>
          <a:p>
            <a:r>
              <a:rPr lang="en-US" dirty="0" smtClean="0"/>
              <a:t>Though they may have unique requirements, these overlays are eminently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0D826-075B-4277-81C1-7C2B779AE78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984799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437" y="1380042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437" y="1380042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0D826-075B-4277-81C1-7C2B779AE78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858000"/>
            <a:ext cx="6906768" cy="572464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en-US" sz="1000" dirty="0"/>
              <a:t>For illustration purposes only. Text and graphics may vary slightly during Canoe’s QC process and minor variances in text alignment may occur across different set-top boxes.</a:t>
            </a:r>
          </a:p>
          <a:p>
            <a:endParaRPr lang="en-US" sz="1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48200" y="76200"/>
            <a:ext cx="47853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>
                <a:cs typeface="Arial"/>
              </a:rPr>
              <a:t>RFI v1.7 Template design modifications</a:t>
            </a:r>
            <a:br>
              <a:rPr lang="en-US" sz="2000" dirty="0">
                <a:cs typeface="Arial"/>
              </a:rPr>
            </a:br>
            <a:r>
              <a:rPr lang="en-US" sz="2000" dirty="0">
                <a:cs typeface="Arial"/>
              </a:rPr>
              <a:t/>
            </a:r>
            <a:br>
              <a:rPr lang="en-US" sz="2000" dirty="0">
                <a:cs typeface="Arial"/>
              </a:rPr>
            </a:br>
            <a:r>
              <a:rPr lang="en-US" sz="2000" dirty="0">
                <a:cs typeface="Arial"/>
              </a:rPr>
              <a:t>Cheetos slim RFI</a:t>
            </a:r>
            <a:endParaRPr lang="en-US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39240" y="152400"/>
            <a:ext cx="60807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endParaRPr lang="en-US" sz="2000" dirty="0" smtClean="0">
              <a:cs typeface="Arial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437" y="1380042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5" name="Group 14"/>
          <p:cNvGrpSpPr/>
          <p:nvPr/>
        </p:nvGrpSpPr>
        <p:grpSpPr>
          <a:xfrm>
            <a:off x="5758225" y="4414072"/>
            <a:ext cx="1955934" cy="1467240"/>
            <a:chOff x="7410479" y="3156432"/>
            <a:chExt cx="1955934" cy="1467240"/>
          </a:xfrm>
        </p:grpSpPr>
        <p:sp>
          <p:nvSpPr>
            <p:cNvPr id="13" name="Isosceles Triangle 12"/>
            <p:cNvSpPr/>
            <p:nvPr/>
          </p:nvSpPr>
          <p:spPr>
            <a:xfrm rot="10800000">
              <a:off x="7533779" y="3600299"/>
              <a:ext cx="1800219" cy="1023373"/>
            </a:xfrm>
            <a:prstGeom prst="triangle">
              <a:avLst>
                <a:gd name="adj" fmla="val 0"/>
              </a:avLst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410479" y="3156432"/>
              <a:ext cx="1955934" cy="456200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sz="1800" dirty="0" smtClean="0">
                  <a:solidFill>
                    <a:schemeClr val="bg1"/>
                  </a:solidFill>
                </a:rPr>
                <a:t>Stacked gel buttons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941930" y="4031846"/>
            <a:ext cx="2305756" cy="1471910"/>
            <a:chOff x="1361024" y="3842235"/>
            <a:chExt cx="2305756" cy="1471910"/>
          </a:xfrm>
        </p:grpSpPr>
        <p:sp>
          <p:nvSpPr>
            <p:cNvPr id="19" name="Isosceles Triangle 18"/>
            <p:cNvSpPr/>
            <p:nvPr/>
          </p:nvSpPr>
          <p:spPr>
            <a:xfrm rot="10800000">
              <a:off x="1398014" y="4212129"/>
              <a:ext cx="2268766" cy="1102016"/>
            </a:xfrm>
            <a:prstGeom prst="triangle">
              <a:avLst>
                <a:gd name="adj" fmla="val 29221"/>
              </a:avLst>
            </a:prstGeom>
            <a:solidFill>
              <a:srgbClr val="FF6600">
                <a:alpha val="61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361024" y="3842235"/>
              <a:ext cx="2268765" cy="456203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C</a:t>
              </a:r>
              <a:r>
                <a:rPr lang="en-US" dirty="0" smtClean="0">
                  <a:solidFill>
                    <a:schemeClr val="bg1"/>
                  </a:solidFill>
                </a:rPr>
                <a:t>lose glyph button</a:t>
              </a: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805" y="1387254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10120246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8520" y="7031244"/>
            <a:ext cx="2346960" cy="413808"/>
          </a:xfrm>
        </p:spPr>
        <p:txBody>
          <a:bodyPr/>
          <a:lstStyle/>
          <a:p>
            <a:fld id="{E9D0D826-075B-4277-81C1-7C2B779AE78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776" y="1374308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776" y="1374308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776" y="1374308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48200" y="152400"/>
            <a:ext cx="47853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>
                <a:cs typeface="Arial"/>
              </a:rPr>
              <a:t>RFI v1.7 Template design modifications</a:t>
            </a:r>
            <a:br>
              <a:rPr lang="en-US" sz="2000" dirty="0">
                <a:cs typeface="Arial"/>
              </a:rPr>
            </a:br>
            <a:r>
              <a:rPr lang="en-US" sz="2000" dirty="0">
                <a:cs typeface="Arial"/>
              </a:rPr>
              <a:t/>
            </a:r>
            <a:br>
              <a:rPr lang="en-US" sz="2000" dirty="0">
                <a:cs typeface="Arial"/>
              </a:rPr>
            </a:br>
            <a:r>
              <a:rPr lang="en-US" sz="2000" dirty="0">
                <a:cs typeface="Arial"/>
              </a:rPr>
              <a:t>Vick’s slim RFI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858000"/>
            <a:ext cx="6906768" cy="572464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en-US" sz="1000" dirty="0"/>
              <a:t>For illustration purposes only. Text and graphics may vary slightly during Canoe’s QC process and minor variances in text alignment may occur across different set-top boxes.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63329644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8520" y="7031244"/>
            <a:ext cx="2346960" cy="413808"/>
          </a:xfrm>
        </p:spPr>
        <p:txBody>
          <a:bodyPr/>
          <a:lstStyle/>
          <a:p>
            <a:fld id="{E9D0D826-075B-4277-81C1-7C2B779AE78C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42" y="1386638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48200" y="152400"/>
            <a:ext cx="47853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>
                <a:cs typeface="Arial"/>
              </a:rPr>
              <a:t>RFI v1.7 Template design modifications</a:t>
            </a:r>
            <a:br>
              <a:rPr lang="en-US" sz="2000" dirty="0">
                <a:cs typeface="Arial"/>
              </a:rPr>
            </a:br>
            <a:r>
              <a:rPr lang="en-US" sz="2000" dirty="0">
                <a:cs typeface="Arial"/>
              </a:rPr>
              <a:t/>
            </a:r>
            <a:br>
              <a:rPr lang="en-US" sz="2000" dirty="0">
                <a:cs typeface="Arial"/>
              </a:rPr>
            </a:br>
            <a:r>
              <a:rPr lang="en-US" sz="2000" dirty="0">
                <a:cs typeface="Arial"/>
              </a:rPr>
              <a:t>AXE super slim round RFI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858000"/>
            <a:ext cx="6906768" cy="572464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en-US" sz="1000" dirty="0"/>
              <a:t>For illustration purposes only. Text and graphics may vary slightly during Canoe’s QC process and minor variances in text alignment may occur across different set-top boxes.</a:t>
            </a:r>
          </a:p>
          <a:p>
            <a:endParaRPr lang="en-US" sz="1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550" y="1391078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35" y="1395520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28064339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0D826-075B-4277-81C1-7C2B779AE78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95" y="1350264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048000" y="6858000"/>
            <a:ext cx="6906768" cy="572464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en-US" sz="1000" dirty="0"/>
              <a:t>For illustration purposes only. Text and graphics may vary slightly during Canoe’s QC process and minor variances in text alignment may occur across different set-top boxes.</a:t>
            </a:r>
          </a:p>
          <a:p>
            <a:endParaRPr lang="en-US" sz="1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48200" y="76200"/>
            <a:ext cx="47853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 smtClean="0">
                <a:cs typeface="Arial"/>
              </a:rPr>
              <a:t>RFI design concepts</a:t>
            </a:r>
            <a:br>
              <a:rPr lang="en-US" sz="2000" dirty="0" smtClean="0">
                <a:cs typeface="Arial"/>
              </a:rPr>
            </a:br>
            <a:endParaRPr lang="en-US" sz="2000" dirty="0" smtClean="0">
              <a:cs typeface="Arial"/>
            </a:endParaRPr>
          </a:p>
          <a:p>
            <a:r>
              <a:rPr lang="en-US" sz="2000" dirty="0" err="1" smtClean="0">
                <a:cs typeface="Arial"/>
              </a:rPr>
              <a:t>ebay</a:t>
            </a:r>
            <a:r>
              <a:rPr lang="en-US" sz="2000" dirty="0" smtClean="0">
                <a:cs typeface="Arial"/>
              </a:rPr>
              <a:t> Mobile</a:t>
            </a:r>
            <a:endParaRPr lang="en-US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39240" y="152400"/>
            <a:ext cx="60807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r>
              <a:rPr lang="en-US" sz="2000" dirty="0" smtClean="0">
                <a:cs typeface="Arial"/>
              </a:rPr>
              <a:t>QR screen</a:t>
            </a:r>
          </a:p>
          <a:p>
            <a:pPr algn="l"/>
            <a:r>
              <a:rPr lang="en-US" sz="2000" dirty="0" smtClean="0">
                <a:cs typeface="Arial"/>
              </a:rPr>
              <a:t/>
            </a:r>
            <a:br>
              <a:rPr lang="en-US" sz="2000" dirty="0" smtClean="0">
                <a:cs typeface="Arial"/>
              </a:rPr>
            </a:br>
            <a:endParaRPr lang="en-US" sz="2000" dirty="0" smtClean="0">
              <a:cs typeface="Arial"/>
            </a:endParaRPr>
          </a:p>
          <a:p>
            <a:pPr algn="l"/>
            <a:r>
              <a:rPr lang="en-US" sz="1600" dirty="0" smtClean="0">
                <a:cs typeface="Arial"/>
              </a:rPr>
              <a:t>Notes: 2 images, disabled buttons, 1 screen.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93780870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0D826-075B-4277-81C1-7C2B779AE78C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95" y="1350264"/>
            <a:ext cx="8147304" cy="5431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048000" y="6858000"/>
            <a:ext cx="6906768" cy="572464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en-US" sz="1000" dirty="0"/>
              <a:t>For illustration purposes only. Text and graphics may vary slightly during Canoe’s QC process and minor variances in text alignment may occur across different set-top boxes.</a:t>
            </a:r>
          </a:p>
          <a:p>
            <a:endParaRPr lang="en-US" sz="1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48200" y="76200"/>
            <a:ext cx="47853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 smtClean="0">
                <a:cs typeface="Arial"/>
              </a:rPr>
              <a:t>RFI-S</a:t>
            </a:r>
            <a:br>
              <a:rPr lang="en-US" sz="2000" dirty="0" smtClean="0">
                <a:cs typeface="Arial"/>
              </a:rPr>
            </a:br>
            <a:endParaRPr lang="en-US" sz="2000" dirty="0" smtClean="0">
              <a:cs typeface="Arial"/>
            </a:endParaRPr>
          </a:p>
          <a:p>
            <a:r>
              <a:rPr lang="en-US" sz="2000" dirty="0" err="1" smtClean="0">
                <a:cs typeface="Arial"/>
              </a:rPr>
              <a:t>ebay</a:t>
            </a:r>
            <a:r>
              <a:rPr lang="en-US" sz="2000" dirty="0" smtClean="0">
                <a:cs typeface="Arial"/>
              </a:rPr>
              <a:t> Mobile</a:t>
            </a:r>
            <a:endParaRPr lang="en-US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39240" y="152400"/>
            <a:ext cx="6080760" cy="1295400"/>
          </a:xfrm>
          <a:prstGeom prst="rect">
            <a:avLst/>
          </a:prstGeom>
        </p:spPr>
        <p:txBody>
          <a:bodyPr vert="horz" lIns="101823" tIns="50911" rIns="101823" bIns="50911" rtlCol="0" anchor="ctr">
            <a:normAutofit/>
          </a:bodyPr>
          <a:lstStyle>
            <a:lvl1pPr algn="r" defTabSz="1018228" rtl="0" eaLnBrk="1" latinLnBrk="0" hangingPunct="1">
              <a:spcBef>
                <a:spcPts val="0"/>
              </a:spcBef>
              <a:buNone/>
              <a:defRPr sz="3600" b="0" kern="1200" baseline="0">
                <a:solidFill>
                  <a:srgbClr val="35AED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r>
              <a:rPr lang="en-US" sz="2000" dirty="0" smtClean="0">
                <a:cs typeface="Arial"/>
              </a:rPr>
              <a:t>QR screen</a:t>
            </a:r>
          </a:p>
          <a:p>
            <a:pPr algn="l"/>
            <a:r>
              <a:rPr lang="en-US" sz="2000" dirty="0" smtClean="0">
                <a:cs typeface="Arial"/>
              </a:rPr>
              <a:t/>
            </a:r>
            <a:br>
              <a:rPr lang="en-US" sz="2000" dirty="0" smtClean="0">
                <a:cs typeface="Arial"/>
              </a:rPr>
            </a:br>
            <a:endParaRPr lang="en-US" sz="2000" dirty="0" smtClean="0">
              <a:cs typeface="Arial"/>
            </a:endParaRPr>
          </a:p>
          <a:p>
            <a:pPr algn="l"/>
            <a:r>
              <a:rPr lang="en-US" sz="1600" dirty="0" smtClean="0">
                <a:cs typeface="Arial"/>
              </a:rPr>
              <a:t>Notes: Large overlay, 2 images, modified template.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73370752"/>
      </p:ext>
    </p:extLst>
  </p:cSld>
  <p:clrMapOvr>
    <a:masterClrMapping/>
  </p:clrMapOvr>
  <p:transition xmlns:p14="http://schemas.microsoft.com/office/powerpoint/2010/main" spd="med" advClick="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anoe Template 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ProdMktUpdate_23Jun11_Denver_21Jun_FINAL</Template>
  <TotalTime>19935</TotalTime>
  <Words>535</Words>
  <Application>Microsoft Macintosh PowerPoint</Application>
  <PresentationFormat>Custom</PresentationFormat>
  <Paragraphs>74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Canoe Template NEW</vt:lpstr>
      <vt:lpstr>ITV RFI Development</vt:lpstr>
      <vt:lpstr>Background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Atypical RFI constructs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Jamie Donnenfeld</Manager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ITV RFI &amp; DESIGNS</dc:title>
  <dc:subject>Ebay _iTV_Shopping</dc:subject>
  <dc:creator>Mark Fry</dc:creator>
  <cp:keywords/>
  <dc:description/>
  <cp:lastModifiedBy>Mark Fry</cp:lastModifiedBy>
  <cp:revision>166</cp:revision>
  <cp:lastPrinted>2010-02-04T21:33:30Z</cp:lastPrinted>
  <dcterms:created xsi:type="dcterms:W3CDTF">2010-10-05T17:06:19Z</dcterms:created>
  <dcterms:modified xsi:type="dcterms:W3CDTF">2011-10-18T14:11:49Z</dcterms:modified>
  <cp:category/>
</cp:coreProperties>
</file>